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70" r:id="rId2"/>
    <p:sldMasterId id="2147483658" r:id="rId3"/>
    <p:sldMasterId id="2147483673" r:id="rId4"/>
    <p:sldMasterId id="2147483667" r:id="rId5"/>
    <p:sldMasterId id="2147483661" r:id="rId6"/>
    <p:sldMasterId id="2147483664" r:id="rId7"/>
  </p:sldMasterIdLst>
  <p:notesMasterIdLst>
    <p:notesMasterId r:id="rId9"/>
  </p:notesMasterIdLst>
  <p:handoutMasterIdLst>
    <p:handoutMasterId r:id="rId10"/>
  </p:handoutMasterIdLst>
  <p:sldIdLst>
    <p:sldId id="256" r:id="rId8"/>
  </p:sldIdLst>
  <p:sldSz cx="10691813" cy="15119350"/>
  <p:notesSz cx="6858000" cy="9144000"/>
  <p:defaultTextStyle>
    <a:defPPr>
      <a:defRPr lang="de-DE"/>
    </a:defPPr>
    <a:lvl1pPr marL="0" algn="l" defTabSz="914317" rtl="0" eaLnBrk="1" latinLnBrk="0" hangingPunct="1">
      <a:defRPr sz="1800" kern="1200">
        <a:solidFill>
          <a:schemeClr val="tx1"/>
        </a:solidFill>
        <a:latin typeface="+mn-lt"/>
        <a:ea typeface="+mn-ea"/>
        <a:cs typeface="+mn-cs"/>
      </a:defRPr>
    </a:lvl1pPr>
    <a:lvl2pPr marL="457159" algn="l" defTabSz="914317" rtl="0" eaLnBrk="1" latinLnBrk="0" hangingPunct="1">
      <a:defRPr sz="1800" kern="1200">
        <a:solidFill>
          <a:schemeClr val="tx1"/>
        </a:solidFill>
        <a:latin typeface="+mn-lt"/>
        <a:ea typeface="+mn-ea"/>
        <a:cs typeface="+mn-cs"/>
      </a:defRPr>
    </a:lvl2pPr>
    <a:lvl3pPr marL="914317" algn="l" defTabSz="914317" rtl="0" eaLnBrk="1" latinLnBrk="0" hangingPunct="1">
      <a:defRPr sz="1800" kern="1200">
        <a:solidFill>
          <a:schemeClr val="tx1"/>
        </a:solidFill>
        <a:latin typeface="+mn-lt"/>
        <a:ea typeface="+mn-ea"/>
        <a:cs typeface="+mn-cs"/>
      </a:defRPr>
    </a:lvl3pPr>
    <a:lvl4pPr marL="1371476" algn="l" defTabSz="914317" rtl="0" eaLnBrk="1" latinLnBrk="0" hangingPunct="1">
      <a:defRPr sz="1800" kern="1200">
        <a:solidFill>
          <a:schemeClr val="tx1"/>
        </a:solidFill>
        <a:latin typeface="+mn-lt"/>
        <a:ea typeface="+mn-ea"/>
        <a:cs typeface="+mn-cs"/>
      </a:defRPr>
    </a:lvl4pPr>
    <a:lvl5pPr marL="1828635" algn="l" defTabSz="914317" rtl="0" eaLnBrk="1" latinLnBrk="0" hangingPunct="1">
      <a:defRPr sz="1800" kern="1200">
        <a:solidFill>
          <a:schemeClr val="tx1"/>
        </a:solidFill>
        <a:latin typeface="+mn-lt"/>
        <a:ea typeface="+mn-ea"/>
        <a:cs typeface="+mn-cs"/>
      </a:defRPr>
    </a:lvl5pPr>
    <a:lvl6pPr marL="2285795" algn="l" defTabSz="914317" rtl="0" eaLnBrk="1" latinLnBrk="0" hangingPunct="1">
      <a:defRPr sz="1800" kern="1200">
        <a:solidFill>
          <a:schemeClr val="tx1"/>
        </a:solidFill>
        <a:latin typeface="+mn-lt"/>
        <a:ea typeface="+mn-ea"/>
        <a:cs typeface="+mn-cs"/>
      </a:defRPr>
    </a:lvl6pPr>
    <a:lvl7pPr marL="2742954" algn="l" defTabSz="914317" rtl="0" eaLnBrk="1" latinLnBrk="0" hangingPunct="1">
      <a:defRPr sz="1800" kern="1200">
        <a:solidFill>
          <a:schemeClr val="tx1"/>
        </a:solidFill>
        <a:latin typeface="+mn-lt"/>
        <a:ea typeface="+mn-ea"/>
        <a:cs typeface="+mn-cs"/>
      </a:defRPr>
    </a:lvl7pPr>
    <a:lvl8pPr marL="3200113" algn="l" defTabSz="914317" rtl="0" eaLnBrk="1" latinLnBrk="0" hangingPunct="1">
      <a:defRPr sz="1800" kern="1200">
        <a:solidFill>
          <a:schemeClr val="tx1"/>
        </a:solidFill>
        <a:latin typeface="+mn-lt"/>
        <a:ea typeface="+mn-ea"/>
        <a:cs typeface="+mn-cs"/>
      </a:defRPr>
    </a:lvl8pPr>
    <a:lvl9pPr marL="3657271" algn="l" defTabSz="91431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6" userDrawn="1">
          <p15:clr>
            <a:srgbClr val="A4A3A4"/>
          </p15:clr>
        </p15:guide>
        <p15:guide id="2" orient="horz" pos="2177" userDrawn="1">
          <p15:clr>
            <a:srgbClr val="A4A3A4"/>
          </p15:clr>
        </p15:guide>
        <p15:guide id="3" orient="horz" pos="2267" userDrawn="1">
          <p15:clr>
            <a:srgbClr val="A4A3A4"/>
          </p15:clr>
        </p15:guide>
        <p15:guide id="4" pos="336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6F"/>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7386" autoAdjust="0"/>
  </p:normalViewPr>
  <p:slideViewPr>
    <p:cSldViewPr snapToGrid="0" showGuides="1">
      <p:cViewPr>
        <p:scale>
          <a:sx n="100" d="100"/>
          <a:sy n="100" d="100"/>
        </p:scale>
        <p:origin x="924" y="-116"/>
      </p:cViewPr>
      <p:guideLst>
        <p:guide orient="horz" pos="2426"/>
        <p:guide orient="horz" pos="2177"/>
        <p:guide orient="horz" pos="2267"/>
        <p:guide pos="3367"/>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15.12.2024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15.12.2024</a:t>
            </a:fld>
            <a:endParaRPr lang="de-CH"/>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317" rtl="0" eaLnBrk="1" latinLnBrk="0" hangingPunct="1">
      <a:defRPr sz="1201" kern="1200">
        <a:solidFill>
          <a:schemeClr val="tx1"/>
        </a:solidFill>
        <a:latin typeface="+mn-lt"/>
        <a:ea typeface="+mn-ea"/>
        <a:cs typeface="+mn-cs"/>
      </a:defRPr>
    </a:lvl1pPr>
    <a:lvl2pPr marL="457159" algn="l" defTabSz="914317" rtl="0" eaLnBrk="1" latinLnBrk="0" hangingPunct="1">
      <a:defRPr sz="1201" kern="1200">
        <a:solidFill>
          <a:schemeClr val="tx1"/>
        </a:solidFill>
        <a:latin typeface="+mn-lt"/>
        <a:ea typeface="+mn-ea"/>
        <a:cs typeface="+mn-cs"/>
      </a:defRPr>
    </a:lvl2pPr>
    <a:lvl3pPr marL="914317" algn="l" defTabSz="914317" rtl="0" eaLnBrk="1" latinLnBrk="0" hangingPunct="1">
      <a:defRPr sz="1201" kern="1200">
        <a:solidFill>
          <a:schemeClr val="tx1"/>
        </a:solidFill>
        <a:latin typeface="+mn-lt"/>
        <a:ea typeface="+mn-ea"/>
        <a:cs typeface="+mn-cs"/>
      </a:defRPr>
    </a:lvl3pPr>
    <a:lvl4pPr marL="1371476" algn="l" defTabSz="914317" rtl="0" eaLnBrk="1" latinLnBrk="0" hangingPunct="1">
      <a:defRPr sz="1201" kern="1200">
        <a:solidFill>
          <a:schemeClr val="tx1"/>
        </a:solidFill>
        <a:latin typeface="+mn-lt"/>
        <a:ea typeface="+mn-ea"/>
        <a:cs typeface="+mn-cs"/>
      </a:defRPr>
    </a:lvl4pPr>
    <a:lvl5pPr marL="1828635" algn="l" defTabSz="914317" rtl="0" eaLnBrk="1" latinLnBrk="0" hangingPunct="1">
      <a:defRPr sz="1201" kern="1200">
        <a:solidFill>
          <a:schemeClr val="tx1"/>
        </a:solidFill>
        <a:latin typeface="+mn-lt"/>
        <a:ea typeface="+mn-ea"/>
        <a:cs typeface="+mn-cs"/>
      </a:defRPr>
    </a:lvl5pPr>
    <a:lvl6pPr marL="2285795" algn="l" defTabSz="914317" rtl="0" eaLnBrk="1" latinLnBrk="0" hangingPunct="1">
      <a:defRPr sz="1201" kern="1200">
        <a:solidFill>
          <a:schemeClr val="tx1"/>
        </a:solidFill>
        <a:latin typeface="+mn-lt"/>
        <a:ea typeface="+mn-ea"/>
        <a:cs typeface="+mn-cs"/>
      </a:defRPr>
    </a:lvl6pPr>
    <a:lvl7pPr marL="2742954" algn="l" defTabSz="914317" rtl="0" eaLnBrk="1" latinLnBrk="0" hangingPunct="1">
      <a:defRPr sz="1201" kern="1200">
        <a:solidFill>
          <a:schemeClr val="tx1"/>
        </a:solidFill>
        <a:latin typeface="+mn-lt"/>
        <a:ea typeface="+mn-ea"/>
        <a:cs typeface="+mn-cs"/>
      </a:defRPr>
    </a:lvl7pPr>
    <a:lvl8pPr marL="3200113" algn="l" defTabSz="914317" rtl="0" eaLnBrk="1" latinLnBrk="0" hangingPunct="1">
      <a:defRPr sz="1201" kern="1200">
        <a:solidFill>
          <a:schemeClr val="tx1"/>
        </a:solidFill>
        <a:latin typeface="+mn-lt"/>
        <a:ea typeface="+mn-ea"/>
        <a:cs typeface="+mn-cs"/>
      </a:defRPr>
    </a:lvl8pPr>
    <a:lvl9pPr marL="3657271" algn="l" defTabSz="914317" rtl="0" eaLnBrk="1" latinLnBrk="0" hangingPunct="1">
      <a:defRPr sz="12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Bildplatzhalter 10">
            <a:extLst>
              <a:ext uri="{FF2B5EF4-FFF2-40B4-BE49-F238E27FC236}">
                <a16:creationId xmlns:a16="http://schemas.microsoft.com/office/drawing/2014/main" id="{29E1A2D3-E862-4464-9A32-4A0E33F592D2}"/>
              </a:ext>
            </a:extLst>
          </p:cNvPr>
          <p:cNvSpPr>
            <a:spLocks noGrp="1"/>
          </p:cNvSpPr>
          <p:nvPr>
            <p:ph type="pic" sz="quarter" idx="13"/>
          </p:nvPr>
        </p:nvSpPr>
        <p:spPr>
          <a:xfrm>
            <a:off x="8442977" y="14335113"/>
            <a:ext cx="1799548" cy="360000"/>
          </a:xfrm>
        </p:spPr>
        <p:txBody>
          <a:bodyPr/>
          <a:lstStyle>
            <a:lvl1pPr marL="0" indent="0">
              <a:buNone/>
              <a:defRPr/>
            </a:lvl1pPr>
          </a:lstStyle>
          <a:p>
            <a:r>
              <a:rPr lang="en-US" noProof="0"/>
              <a:t>Click icon to add picture</a:t>
            </a:r>
            <a:endParaRPr lang="en-US" noProof="0" dirty="0"/>
          </a:p>
        </p:txBody>
      </p:sp>
      <p:sp>
        <p:nvSpPr>
          <p:cNvPr id="10" name="Bildplatzhalter 10">
            <a:extLst>
              <a:ext uri="{FF2B5EF4-FFF2-40B4-BE49-F238E27FC236}">
                <a16:creationId xmlns:a16="http://schemas.microsoft.com/office/drawing/2014/main" id="{FF2B1A6C-ABE6-4E11-84C2-95B56E0D20C5}"/>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2" name="Bildplatzhalter 10">
            <a:extLst>
              <a:ext uri="{FF2B5EF4-FFF2-40B4-BE49-F238E27FC236}">
                <a16:creationId xmlns:a16="http://schemas.microsoft.com/office/drawing/2014/main" id="{8BA62E06-D9EB-422C-B190-AB28598166E6}"/>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4" name="Bildplatzhalter 10">
            <a:extLst>
              <a:ext uri="{FF2B5EF4-FFF2-40B4-BE49-F238E27FC236}">
                <a16:creationId xmlns:a16="http://schemas.microsoft.com/office/drawing/2014/main" id="{A05A8DC1-17CC-4BEA-9DB2-E003B0C940BB}"/>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5" name="Bildplatzhalter 10">
            <a:extLst>
              <a:ext uri="{FF2B5EF4-FFF2-40B4-BE49-F238E27FC236}">
                <a16:creationId xmlns:a16="http://schemas.microsoft.com/office/drawing/2014/main" id="{2CE9849F-3C52-4F1B-A78B-38E08DD521D6}"/>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16" name="Bildplatzhalter 10">
            <a:extLst>
              <a:ext uri="{FF2B5EF4-FFF2-40B4-BE49-F238E27FC236}">
                <a16:creationId xmlns:a16="http://schemas.microsoft.com/office/drawing/2014/main" id="{E862F049-D815-4C4D-A14F-A0AEF5B2AE26}"/>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 name="Fußzeilenplatzhalter 1">
            <a:extLst>
              <a:ext uri="{FF2B5EF4-FFF2-40B4-BE49-F238E27FC236}">
                <a16:creationId xmlns:a16="http://schemas.microsoft.com/office/drawing/2014/main" id="{BB033E5C-1D17-4E80-9ACD-C87F6F8A425A}"/>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8" name="Textfeld 17">
            <a:extLst>
              <a:ext uri="{FF2B5EF4-FFF2-40B4-BE49-F238E27FC236}">
                <a16:creationId xmlns:a16="http://schemas.microsoft.com/office/drawing/2014/main" id="{5B87B24B-4B57-4D64-9BA7-0987C53EFED5}"/>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872485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227AEF07-72D4-4E4A-97EC-B42638E9743F}"/>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A72E5486-E422-46D5-B9CE-9C27F11E617B}"/>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29B12437-4940-468A-ACD9-95DFB4E2722C}"/>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B5AD182C-8486-4215-B1A0-777CB3A38E15}"/>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AB1FED99-A9B0-4936-8CAD-8E5BA6D86CBC}"/>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732A6DF2-6E7E-4B84-A8C9-D1A19C836FD9}"/>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1C1A8799-F036-415D-BD18-7A64A44D71A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2ADE99D1-1838-4538-BCAE-5B0F1DCCA2E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2593275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C378B2A-4210-4B30-8938-D11F62737B9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E2FCAE3E-3323-4AD4-B085-641212E4DD3C}"/>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8CEC44D1-E8DF-4FDB-BD90-A3D8EF9BD21F}"/>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27DFCFE7-0A47-4C01-8C39-42A7776A952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003E81EC-0027-4EF2-AAF2-04705181A24F}"/>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660F281F-32A4-4D88-A61F-0B09B087247B}"/>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5AA3ABAE-9FB8-4673-B2D5-C16B577B9185}"/>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BF0EBB4F-ECF9-4B82-9E7A-67885D34243B}"/>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4297579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9D04CF4C-FB65-4F9C-9499-0F9D1FB6DA5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401661CE-5A2E-437D-8150-E0665D7626BB}"/>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1639FC5E-71F9-4A6A-8FCD-0133D746F09F}"/>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23575185-9DD5-4138-B16F-462D6FF15323}"/>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545F9ABE-E10E-438B-9CDC-1CEFF7D72B0B}"/>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67BEB04D-B134-43DA-9359-7EE293B613CD}"/>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7744DB66-F5EE-4522-85A6-139A11CD91A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CF0CC42-5361-4690-BDF8-88AF7AB1B65C}"/>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93612190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99F59B72-8A30-4578-B167-B081D271583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DF06D9B6-DFA3-4983-A787-942489DFC463}"/>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E3733825-ED0C-4064-ABE7-37F49764C460}"/>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CCAC2E61-517C-4858-9139-02D53E02BA9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37EF9C46-E8C5-439C-809C-1731C0A1EE9E}"/>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EF09BC08-ABE9-4D0A-8DDD-1E1FBEA13B4A}"/>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05DD452A-1CDC-48F3-BBB8-08F5795BB382}"/>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E16B4537-E852-4FF0-8D16-1991D3275230}"/>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53296975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71A34DB-AA50-4223-87E2-50C1BEB5108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82133057-890C-4D92-99B9-74D7A15B3A0F}"/>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8178CABE-EBB4-41FA-AEA1-65817D1E1983}"/>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708FCD41-0BBF-47B7-ABB6-758117D3352E}"/>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D9885799-F89A-4210-AFCC-CF369132E2C0}"/>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8B6E8019-44ED-4185-A279-8DAC71886F58}"/>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1109A2B1-37C6-43E4-87B1-6FCED7CE395E}"/>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10EA3F88-65A4-409F-8E69-5D7515FE8709}"/>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1371087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ußzeilenplatzhalter 1">
            <a:extLst>
              <a:ext uri="{FF2B5EF4-FFF2-40B4-BE49-F238E27FC236}">
                <a16:creationId xmlns:a16="http://schemas.microsoft.com/office/drawing/2014/main" id="{A9721B81-136E-456D-812A-E7EFBC759F47}"/>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26" name="Bildplatzhalter 10">
            <a:extLst>
              <a:ext uri="{FF2B5EF4-FFF2-40B4-BE49-F238E27FC236}">
                <a16:creationId xmlns:a16="http://schemas.microsoft.com/office/drawing/2014/main" id="{5A5BABA5-C437-48B8-8B80-925847CC10A3}"/>
              </a:ext>
            </a:extLst>
          </p:cNvPr>
          <p:cNvSpPr>
            <a:spLocks noGrp="1"/>
          </p:cNvSpPr>
          <p:nvPr>
            <p:ph type="pic" sz="quarter" idx="13"/>
          </p:nvPr>
        </p:nvSpPr>
        <p:spPr>
          <a:xfrm>
            <a:off x="8442977" y="14335113"/>
            <a:ext cx="1799548" cy="360000"/>
          </a:xfrm>
        </p:spPr>
        <p:txBody>
          <a:bodyPr/>
          <a:lstStyle>
            <a:lvl1pPr marL="0" indent="0">
              <a:buNone/>
              <a:defRPr/>
            </a:lvl1pPr>
          </a:lstStyle>
          <a:p>
            <a:r>
              <a:rPr lang="en-US" noProof="0"/>
              <a:t>Click icon to add picture</a:t>
            </a:r>
            <a:endParaRPr lang="en-US" noProof="0" dirty="0"/>
          </a:p>
        </p:txBody>
      </p:sp>
      <p:sp>
        <p:nvSpPr>
          <p:cNvPr id="27" name="Bildplatzhalter 10">
            <a:extLst>
              <a:ext uri="{FF2B5EF4-FFF2-40B4-BE49-F238E27FC236}">
                <a16:creationId xmlns:a16="http://schemas.microsoft.com/office/drawing/2014/main" id="{CA5F2675-4A0F-4837-A374-A442160A9368}"/>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8" name="Bildplatzhalter 10">
            <a:extLst>
              <a:ext uri="{FF2B5EF4-FFF2-40B4-BE49-F238E27FC236}">
                <a16:creationId xmlns:a16="http://schemas.microsoft.com/office/drawing/2014/main" id="{8A5711A6-6465-4DBC-8ECD-66F289B6396C}"/>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29" name="Bildplatzhalter 10">
            <a:extLst>
              <a:ext uri="{FF2B5EF4-FFF2-40B4-BE49-F238E27FC236}">
                <a16:creationId xmlns:a16="http://schemas.microsoft.com/office/drawing/2014/main" id="{1A1BECD8-B87C-4E7F-876E-EBBCFF4210EF}"/>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0" name="Bildplatzhalter 10">
            <a:extLst>
              <a:ext uri="{FF2B5EF4-FFF2-40B4-BE49-F238E27FC236}">
                <a16:creationId xmlns:a16="http://schemas.microsoft.com/office/drawing/2014/main" id="{9175C25E-2049-4918-92F4-41F787009537}"/>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1" name="Bildplatzhalter 10">
            <a:extLst>
              <a:ext uri="{FF2B5EF4-FFF2-40B4-BE49-F238E27FC236}">
                <a16:creationId xmlns:a16="http://schemas.microsoft.com/office/drawing/2014/main" id="{E2C16173-FCEC-4425-BBE4-CE1E4AFAEFEB}"/>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r>
              <a:rPr lang="en-US" noProof="0"/>
              <a:t>Click icon to add picture</a:t>
            </a:r>
            <a:endParaRPr lang="en-US" noProof="0" dirty="0"/>
          </a:p>
        </p:txBody>
      </p:sp>
      <p:sp>
        <p:nvSpPr>
          <p:cNvPr id="32" name="Textfeld 31">
            <a:extLst>
              <a:ext uri="{FF2B5EF4-FFF2-40B4-BE49-F238E27FC236}">
                <a16:creationId xmlns:a16="http://schemas.microsoft.com/office/drawing/2014/main" id="{9112DE20-9084-4E2E-9BC0-0A1A890F9F25}"/>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49945417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CEF1A1D6-9735-42FF-8009-2446958AE1EB}"/>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A3D88EF6-8D6C-4659-B5BB-8DEB94753861}"/>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0D06E50D-FB42-4254-9EE8-2543E9E84A67}"/>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1F4F4ACC-C650-453F-A0F3-18E1D614EF15}"/>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BF9E64DB-7BEE-49D2-9DA6-46E20AADE909}"/>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F2D2F044-F62A-4F56-98C4-E0AEA71DD7DC}"/>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B735B654-70F6-483C-BF51-FD86B9E15143}"/>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72009FF8-7D8D-490E-AD16-3FCBF43871BA}"/>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4382186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A4D7663-87E1-41BF-9893-6CC92DEAC533}"/>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767D62AC-7684-4F61-A448-9555E4A618F5}"/>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6DEB9150-E5AE-4E88-97D1-4AA5CA607726}"/>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893EBACD-39CC-4EC2-80DB-6D9A34006CE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8C10DB7E-780F-4AC3-8476-7878E59DE8ED}"/>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31982410-1FD1-4B09-A987-326466D838BF}"/>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C51C1AD6-1110-4F00-824C-BC0C715009B2}"/>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8B53963F-8F54-448A-BC4B-F1BE9BD0B25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237123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10EB9521-A92B-4AEA-83E0-E72FCA52CE74}"/>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98CAB97E-D4FD-49A9-865E-1207F880CF2C}"/>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643C4C3E-62D9-4E11-AAC9-EBFE23CB4171}"/>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A572D49B-CBEC-43EC-BC01-201B08E814B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3E45F4D9-18AD-4441-88F0-0C2887ED30E6}"/>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89CA88AF-F37D-4EF5-A450-D3FD4B64CB98}"/>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6B2D6769-B78B-4FE6-8251-0CB0A64E28A7}"/>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94242A1A-D1DA-4A29-A77F-8D09C7903C6D}"/>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5832941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8BEE220-758B-42F2-8AE3-FAA23F08D279}"/>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70119696-D82D-4436-94DD-4A78C8656279}"/>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EA4575FB-580A-49BC-B1EC-C52E325B051D}"/>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A1264118-E3E7-4CC8-A840-1A27DFFD4420}"/>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0A48F791-0CF4-4C87-B8D4-C010ED0818C0}"/>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E3321609-8777-4EE8-8C50-115761FC99FE}"/>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AF591D59-B0A5-45D2-A8A4-953CF2AD0C57}"/>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79B2282-5864-483F-A9C2-98B708E81E31}"/>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231433701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8608CB39-016B-4BF4-8342-612A7BA13D31}"/>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988ABE6A-593F-4D55-BD17-DC767E7DF808}"/>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31C309D4-AB7C-4964-8853-FAAB87F4709C}"/>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F6227264-0E4C-489A-A4DD-5525AB180744}"/>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964E781B-2486-4D58-B0E8-47243422132E}"/>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BD799EFA-A9EB-42AE-80BD-C593C93A91A3}"/>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53F2262D-02CE-45D0-9DDC-8A996DE62294}"/>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1C3EFC8F-D883-4879-8F2E-CBC81AD16730}"/>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6540297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ga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8"/>
            <a:ext cx="9793287" cy="12780000"/>
          </a:xfrm>
          <a:solidFill>
            <a:schemeClr val="accent1"/>
          </a:solidFill>
        </p:spPr>
        <p:txBody>
          <a:bodyPr lIns="180000" tIns="360000" rIns="180000" bIns="18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5F8CEC64-5664-4130-B060-110266B4308D}"/>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9" name="Bildplatzhalter 10">
            <a:extLst>
              <a:ext uri="{FF2B5EF4-FFF2-40B4-BE49-F238E27FC236}">
                <a16:creationId xmlns:a16="http://schemas.microsoft.com/office/drawing/2014/main" id="{0C9EC0EA-ABB7-4BB0-BEC5-A6BCD853D549}"/>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20" name="Bildplatzhalter 10">
            <a:extLst>
              <a:ext uri="{FF2B5EF4-FFF2-40B4-BE49-F238E27FC236}">
                <a16:creationId xmlns:a16="http://schemas.microsoft.com/office/drawing/2014/main" id="{6E3B6F26-90D9-483A-89B7-3D574F8BB75D}"/>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1" name="Bildplatzhalter 10">
            <a:extLst>
              <a:ext uri="{FF2B5EF4-FFF2-40B4-BE49-F238E27FC236}">
                <a16:creationId xmlns:a16="http://schemas.microsoft.com/office/drawing/2014/main" id="{A91348A7-7D1B-44A1-8426-2CA4140CA1D6}"/>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2" name="Bildplatzhalter 10">
            <a:extLst>
              <a:ext uri="{FF2B5EF4-FFF2-40B4-BE49-F238E27FC236}">
                <a16:creationId xmlns:a16="http://schemas.microsoft.com/office/drawing/2014/main" id="{761868EF-A6C8-455F-B110-612B80DD0D94}"/>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23" name="Bildplatzhalter 10">
            <a:extLst>
              <a:ext uri="{FF2B5EF4-FFF2-40B4-BE49-F238E27FC236}">
                <a16:creationId xmlns:a16="http://schemas.microsoft.com/office/drawing/2014/main" id="{B981C53C-1117-4AD8-93EF-FFC3C4AF4349}"/>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E77F6827-F994-4CEB-B307-AE21D1106821}"/>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06BF8729-1A8B-4198-9E5F-E1B165BBA964}"/>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355237143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sitiv">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DA72A89A-2A28-456A-A1F8-ABE86BCB08EE}"/>
              </a:ext>
            </a:extLst>
          </p:cNvPr>
          <p:cNvSpPr>
            <a:spLocks noGrp="1"/>
          </p:cNvSpPr>
          <p:nvPr>
            <p:ph type="body" sz="quarter" idx="11"/>
          </p:nvPr>
        </p:nvSpPr>
        <p:spPr>
          <a:xfrm>
            <a:off x="449263" y="1295399"/>
            <a:ext cx="9793286" cy="2700000"/>
          </a:xfrm>
          <a:solidFill>
            <a:schemeClr val="accent1"/>
          </a:solidFill>
        </p:spPr>
        <p:txBody>
          <a:bodyPr lIns="360000" tIns="360000" rIns="360000" bIns="360000" anchor="t" anchorCtr="0"/>
          <a:lstStyle>
            <a:lvl1pPr marL="0" indent="0">
              <a:lnSpc>
                <a:spcPct val="100000"/>
              </a:lnSpc>
              <a:spcBef>
                <a:spcPts val="0"/>
              </a:spcBef>
              <a:buNone/>
              <a:defRPr sz="4000">
                <a:solidFill>
                  <a:schemeClr val="bg1"/>
                </a:solidFill>
              </a:defRPr>
            </a:lvl1pPr>
            <a:lvl2pPr marL="0" indent="0">
              <a:lnSpc>
                <a:spcPct val="100000"/>
              </a:lnSpc>
              <a:spcBef>
                <a:spcPts val="0"/>
              </a:spcBef>
              <a:buNone/>
              <a:defRPr sz="1430">
                <a:solidFill>
                  <a:schemeClr val="bg1"/>
                </a:solidFill>
              </a:defRPr>
            </a:lvl2pPr>
            <a:lvl3pPr marL="0" indent="0">
              <a:lnSpc>
                <a:spcPct val="100000"/>
              </a:lnSpc>
              <a:spcBef>
                <a:spcPts val="0"/>
              </a:spcBef>
              <a:buNone/>
              <a:defRPr sz="1430">
                <a:solidFill>
                  <a:schemeClr val="bg1"/>
                </a:solidFill>
              </a:defRPr>
            </a:lvl3pPr>
            <a:lvl4pPr marL="0" indent="0">
              <a:lnSpc>
                <a:spcPct val="100000"/>
              </a:lnSpc>
              <a:spcBef>
                <a:spcPts val="0"/>
              </a:spcBef>
              <a:buNone/>
              <a:defRPr sz="1430">
                <a:solidFill>
                  <a:schemeClr val="bg1"/>
                </a:solidFill>
              </a:defRPr>
            </a:lvl4pPr>
            <a:lvl5pPr marL="0" indent="0">
              <a:lnSpc>
                <a:spcPct val="100000"/>
              </a:lnSpc>
              <a:spcBef>
                <a:spcPts val="0"/>
              </a:spcBef>
              <a:buNone/>
              <a:defRPr sz="1430">
                <a:solidFill>
                  <a:schemeClr val="bg1"/>
                </a:solidFill>
              </a:defRPr>
            </a:lvl5p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2" name="Fußzeilenplatzhalter 1">
            <a:extLst>
              <a:ext uri="{FF2B5EF4-FFF2-40B4-BE49-F238E27FC236}">
                <a16:creationId xmlns:a16="http://schemas.microsoft.com/office/drawing/2014/main" id="{D3445AAF-9BD8-4B00-9FF2-B0472F96293E}"/>
              </a:ext>
            </a:extLst>
          </p:cNvPr>
          <p:cNvSpPr>
            <a:spLocks noGrp="1"/>
          </p:cNvSpPr>
          <p:nvPr>
            <p:ph type="ftr" sz="quarter" idx="20"/>
          </p:nvPr>
        </p:nvSpPr>
        <p:spPr/>
        <p:txBody>
          <a:bodyPr/>
          <a:lstStyle/>
          <a:p>
            <a:r>
              <a:rPr lang="de-DE" dirty="0"/>
              <a:t>Organisationseinheit verbal </a:t>
            </a:r>
            <a:br>
              <a:rPr lang="de-DE" dirty="0"/>
            </a:br>
            <a:r>
              <a:rPr lang="de-DE" dirty="0"/>
              <a:t>optional auf 2 Zeilen</a:t>
            </a:r>
            <a:endParaRPr lang="en-US" noProof="0" dirty="0"/>
          </a:p>
        </p:txBody>
      </p:sp>
      <p:sp>
        <p:nvSpPr>
          <p:cNvPr id="12" name="Bildplatzhalter 10">
            <a:extLst>
              <a:ext uri="{FF2B5EF4-FFF2-40B4-BE49-F238E27FC236}">
                <a16:creationId xmlns:a16="http://schemas.microsoft.com/office/drawing/2014/main" id="{140E3753-935A-4507-AC11-F0E291845588}"/>
              </a:ext>
            </a:extLst>
          </p:cNvPr>
          <p:cNvSpPr>
            <a:spLocks noGrp="1"/>
          </p:cNvSpPr>
          <p:nvPr>
            <p:ph type="pic" sz="quarter" idx="13"/>
          </p:nvPr>
        </p:nvSpPr>
        <p:spPr>
          <a:xfrm>
            <a:off x="8442977" y="14335113"/>
            <a:ext cx="1799548" cy="360000"/>
          </a:xfrm>
        </p:spPr>
        <p:txBody>
          <a:bodyPr/>
          <a:lstStyle>
            <a:lvl1pPr marL="0" indent="0">
              <a:buNone/>
              <a:defRPr/>
            </a:lvl1pPr>
          </a:lstStyle>
          <a:p>
            <a:endParaRPr lang="en-US" noProof="0" dirty="0"/>
          </a:p>
        </p:txBody>
      </p:sp>
      <p:sp>
        <p:nvSpPr>
          <p:cNvPr id="14" name="Bildplatzhalter 10">
            <a:extLst>
              <a:ext uri="{FF2B5EF4-FFF2-40B4-BE49-F238E27FC236}">
                <a16:creationId xmlns:a16="http://schemas.microsoft.com/office/drawing/2014/main" id="{E0B96D98-4A3E-4DF7-A094-F09D8C2A2A22}"/>
              </a:ext>
            </a:extLst>
          </p:cNvPr>
          <p:cNvSpPr>
            <a:spLocks noGrp="1"/>
          </p:cNvSpPr>
          <p:nvPr>
            <p:ph type="pic" sz="quarter" idx="14"/>
          </p:nvPr>
        </p:nvSpPr>
        <p:spPr>
          <a:xfrm>
            <a:off x="383169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5" name="Bildplatzhalter 10">
            <a:extLst>
              <a:ext uri="{FF2B5EF4-FFF2-40B4-BE49-F238E27FC236}">
                <a16:creationId xmlns:a16="http://schemas.microsoft.com/office/drawing/2014/main" id="{146C052A-0C6C-45AB-B56D-6157245A1409}"/>
              </a:ext>
            </a:extLst>
          </p:cNvPr>
          <p:cNvSpPr>
            <a:spLocks noGrp="1"/>
          </p:cNvSpPr>
          <p:nvPr>
            <p:ph type="pic" sz="quarter" idx="15"/>
          </p:nvPr>
        </p:nvSpPr>
        <p:spPr>
          <a:xfrm>
            <a:off x="488204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16" name="Bildplatzhalter 10">
            <a:extLst>
              <a:ext uri="{FF2B5EF4-FFF2-40B4-BE49-F238E27FC236}">
                <a16:creationId xmlns:a16="http://schemas.microsoft.com/office/drawing/2014/main" id="{888D17E7-FED6-4C55-8A8C-FA9EA17907A6}"/>
              </a:ext>
            </a:extLst>
          </p:cNvPr>
          <p:cNvSpPr>
            <a:spLocks noGrp="1"/>
          </p:cNvSpPr>
          <p:nvPr>
            <p:ph type="pic" sz="quarter" idx="16"/>
          </p:nvPr>
        </p:nvSpPr>
        <p:spPr>
          <a:xfrm>
            <a:off x="5932385" y="14334088"/>
            <a:ext cx="900000" cy="360000"/>
          </a:xfrm>
        </p:spPr>
        <p:txBody>
          <a:bodyPr/>
          <a:lstStyle>
            <a:lvl1pPr marL="0" indent="0" algn="l">
              <a:lnSpc>
                <a:spcPct val="100000"/>
              </a:lnSpc>
              <a:spcBef>
                <a:spcPts val="0"/>
              </a:spcBef>
              <a:buNone/>
              <a:defRPr sz="700"/>
            </a:lvl1pPr>
          </a:lstStyle>
          <a:p>
            <a:endParaRPr lang="en-US" noProof="0" dirty="0"/>
          </a:p>
        </p:txBody>
      </p:sp>
      <p:sp>
        <p:nvSpPr>
          <p:cNvPr id="17" name="Bildplatzhalter 10">
            <a:extLst>
              <a:ext uri="{FF2B5EF4-FFF2-40B4-BE49-F238E27FC236}">
                <a16:creationId xmlns:a16="http://schemas.microsoft.com/office/drawing/2014/main" id="{4518EC54-715E-4943-8475-2E7D2D2F47D5}"/>
              </a:ext>
            </a:extLst>
          </p:cNvPr>
          <p:cNvSpPr>
            <a:spLocks noGrp="1"/>
          </p:cNvSpPr>
          <p:nvPr>
            <p:ph type="pic" sz="quarter" idx="17"/>
          </p:nvPr>
        </p:nvSpPr>
        <p:spPr>
          <a:xfrm>
            <a:off x="2781350"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4" name="Bildplatzhalter 10">
            <a:extLst>
              <a:ext uri="{FF2B5EF4-FFF2-40B4-BE49-F238E27FC236}">
                <a16:creationId xmlns:a16="http://schemas.microsoft.com/office/drawing/2014/main" id="{E55ED384-45AF-48A8-B0D0-01A90C0844BC}"/>
              </a:ext>
            </a:extLst>
          </p:cNvPr>
          <p:cNvSpPr>
            <a:spLocks noGrp="1"/>
          </p:cNvSpPr>
          <p:nvPr>
            <p:ph type="pic" sz="quarter" idx="18"/>
          </p:nvPr>
        </p:nvSpPr>
        <p:spPr>
          <a:xfrm>
            <a:off x="1731005" y="14335113"/>
            <a:ext cx="900000" cy="360000"/>
          </a:xfrm>
        </p:spPr>
        <p:txBody>
          <a:bodyPr/>
          <a:lstStyle>
            <a:lvl1pPr marL="0" indent="0" algn="l">
              <a:lnSpc>
                <a:spcPct val="100000"/>
              </a:lnSpc>
              <a:spcBef>
                <a:spcPts val="0"/>
              </a:spcBef>
              <a:buNone/>
              <a:defRPr sz="700"/>
            </a:lvl1pPr>
          </a:lstStyle>
          <a:p>
            <a:endParaRPr lang="en-US" noProof="0" dirty="0"/>
          </a:p>
        </p:txBody>
      </p:sp>
      <p:sp>
        <p:nvSpPr>
          <p:cNvPr id="25" name="Textfeld 24">
            <a:extLst>
              <a:ext uri="{FF2B5EF4-FFF2-40B4-BE49-F238E27FC236}">
                <a16:creationId xmlns:a16="http://schemas.microsoft.com/office/drawing/2014/main" id="{EF6DC02F-F074-4CFC-8DAD-8EA8B507E199}"/>
              </a:ext>
            </a:extLst>
          </p:cNvPr>
          <p:cNvSpPr txBox="1"/>
          <p:nvPr userDrawn="1"/>
        </p:nvSpPr>
        <p:spPr>
          <a:xfrm>
            <a:off x="445107" y="14293160"/>
            <a:ext cx="1224000" cy="180000"/>
          </a:xfrm>
          <a:prstGeom prst="rect">
            <a:avLst/>
          </a:prstGeom>
          <a:noFill/>
        </p:spPr>
        <p:txBody>
          <a:bodyPr wrap="square" lIns="0" tIns="0" rIns="0" bIns="0" rtlCol="0" anchor="ctr" anchorCtr="0">
            <a:noAutofit/>
          </a:bodyPr>
          <a:lstStyle/>
          <a:p>
            <a:pPr algn="l"/>
            <a:r>
              <a:rPr lang="en-US" sz="1200" baseline="0" dirty="0"/>
              <a:t>Partner/Sponsor:</a:t>
            </a:r>
          </a:p>
        </p:txBody>
      </p:sp>
    </p:spTree>
    <p:extLst>
      <p:ext uri="{BB962C8B-B14F-4D97-AF65-F5344CB8AC3E}">
        <p14:creationId xmlns:p14="http://schemas.microsoft.com/office/powerpoint/2010/main" val="17383456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2.svg"/><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62FDEEE2-A562-451F-B8E3-81F68BE4BC40}"/>
              </a:ext>
            </a:extLst>
          </p:cNvPr>
          <p:cNvSpPr>
            <a:spLocks noGrp="1"/>
          </p:cNvSpPr>
          <p:nvPr>
            <p:ph type="ftr" sz="quarter" idx="3"/>
          </p:nvPr>
        </p:nvSpPr>
        <p:spPr>
          <a:xfrm>
            <a:off x="8010525"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1155705437"/>
      </p:ext>
    </p:extLst>
  </p:cSld>
  <p:clrMap bg1="lt1" tx1="dk1" bg2="lt2" tx2="dk2" accent1="accent1" accent2="accent2" accent3="accent3" accent4="accent4" accent5="accent5" accent6="accent6" hlink="hlink" folHlink="folHlink"/>
  <p:sldLayoutIdLst>
    <p:sldLayoutId id="2147483656" r:id="rId1"/>
    <p:sldLayoutId id="2147483657"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3"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BF327E01-6420-49F2-A700-C496E8C76340}"/>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1882428202"/>
      </p:ext>
    </p:extLst>
  </p:cSld>
  <p:clrMap bg1="lt1" tx1="dk1" bg2="lt2" tx2="dk2" accent1="accent1" accent2="accent2" accent3="accent3" accent4="accent4" accent5="accent5" accent6="accent6" hlink="hlink" folHlink="folHlink"/>
  <p:sldLayoutIdLst>
    <p:sldLayoutId id="2147483671" r:id="rId1"/>
    <p:sldLayoutId id="2147483672"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1AF2C9B8-0BC4-4FEF-9683-BCE79ECE758C}"/>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244596982"/>
      </p:ext>
    </p:extLst>
  </p:cSld>
  <p:clrMap bg1="lt1" tx1="dk1" bg2="lt2" tx2="dk2" accent1="accent1" accent2="accent2" accent3="accent3" accent4="accent4" accent5="accent5" accent6="accent6" hlink="hlink" folHlink="folHlink"/>
  <p:sldLayoutIdLst>
    <p:sldLayoutId id="2147483659" r:id="rId1"/>
    <p:sldLayoutId id="2147483660"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3"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DF55E107-9A5E-48D5-998E-3EA938F529F7}"/>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230138047"/>
      </p:ext>
    </p:extLst>
  </p:cSld>
  <p:clrMap bg1="lt1" tx1="dk1" bg2="lt2" tx2="dk2" accent1="accent1" accent2="accent2" accent3="accent3" accent4="accent4" accent5="accent5" accent6="accent6" hlink="hlink" folHlink="folHlink"/>
  <p:sldLayoutIdLst>
    <p:sldLayoutId id="2147483674" r:id="rId1"/>
    <p:sldLayoutId id="2147483675"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D11A5A91-F49C-4574-8091-65E8B7BF2C4D}"/>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910210801"/>
      </p:ext>
    </p:extLst>
  </p:cSld>
  <p:clrMap bg1="lt1" tx1="dk1" bg2="lt2" tx2="dk2" accent1="accent1" accent2="accent2" accent3="accent3" accent4="accent4" accent5="accent5" accent6="accent6" hlink="hlink" folHlink="folHlink"/>
  <p:sldLayoutIdLst>
    <p:sldLayoutId id="2147483668" r:id="rId1"/>
    <p:sldLayoutId id="2147483669"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43D01357-C561-4209-8F72-C138282932C0}"/>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822673015"/>
      </p:ext>
    </p:extLst>
  </p:cSld>
  <p:clrMap bg1="lt1" tx1="dk1" bg2="lt2" tx2="dk2" accent1="accent1" accent2="accent2" accent3="accent3" accent4="accent4" accent5="accent5" accent6="accent6" hlink="hlink" folHlink="folHlink"/>
  <p:sldLayoutIdLst>
    <p:sldLayoutId id="2147483662" r:id="rId1"/>
    <p:sldLayoutId id="2147483663"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026" userDrawn="1">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263"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449262" y="1295400"/>
            <a:ext cx="9793287" cy="2700000"/>
          </a:xfrm>
          <a:prstGeom prst="rect">
            <a:avLst/>
          </a:prstGeom>
          <a:solidFill>
            <a:schemeClr val="accent1"/>
          </a:solidFill>
        </p:spPr>
        <p:txBody>
          <a:bodyPr vert="horz" lIns="360000" tIns="360000" rIns="360000" bIns="360000" rtlCol="0" anchor="t" anchorCtr="0">
            <a:noAutofit/>
          </a:bodyPr>
          <a:lstStyle/>
          <a:p>
            <a:r>
              <a:rPr lang="en-US"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450000" y="4175124"/>
            <a:ext cx="9792550" cy="9900000"/>
          </a:xfrm>
          <a:prstGeom prst="rect">
            <a:avLst/>
          </a:prstGeom>
        </p:spPr>
        <p:txBody>
          <a:bodyPr vert="horz" lIns="0" tIns="0" rIns="0" bIns="0" rtlCol="0">
            <a:noAutofit/>
          </a:bodyPr>
          <a:lstStyle/>
          <a:p>
            <a:pPr lvl="0"/>
            <a:r>
              <a:rPr lang="en-US" noProof="0"/>
              <a:t>Mastertextformat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pic>
        <p:nvPicPr>
          <p:cNvPr id="12" name="Grafik 11">
            <a:extLst>
              <a:ext uri="{FF2B5EF4-FFF2-40B4-BE49-F238E27FC236}">
                <a16:creationId xmlns:a16="http://schemas.microsoft.com/office/drawing/2014/main" id="{03826F6B-271F-4F45-83CA-3CA7E3EF248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263" y="464284"/>
            <a:ext cx="2250000" cy="367021"/>
          </a:xfrm>
          <a:prstGeom prst="rect">
            <a:avLst/>
          </a:prstGeom>
        </p:spPr>
      </p:pic>
      <p:sp>
        <p:nvSpPr>
          <p:cNvPr id="6" name="Fußzeilenplatzhalter 4">
            <a:extLst>
              <a:ext uri="{FF2B5EF4-FFF2-40B4-BE49-F238E27FC236}">
                <a16:creationId xmlns:a16="http://schemas.microsoft.com/office/drawing/2014/main" id="{008D0C21-954E-436B-9783-87B68054FE95}"/>
              </a:ext>
            </a:extLst>
          </p:cNvPr>
          <p:cNvSpPr>
            <a:spLocks noGrp="1"/>
          </p:cNvSpPr>
          <p:nvPr>
            <p:ph type="ftr" sz="quarter" idx="3"/>
          </p:nvPr>
        </p:nvSpPr>
        <p:spPr>
          <a:xfrm>
            <a:off x="8010000" y="415704"/>
            <a:ext cx="2232000" cy="450144"/>
          </a:xfrm>
          <a:prstGeom prst="rect">
            <a:avLst/>
          </a:prstGeom>
        </p:spPr>
        <p:txBody>
          <a:bodyPr vert="horz" lIns="0" tIns="0" rIns="0" bIns="0" rtlCol="0" anchor="b" anchorCtr="0"/>
          <a:lstStyle>
            <a:lvl1pPr algn="l">
              <a:defRPr sz="1430">
                <a:solidFill>
                  <a:schemeClr val="tx1"/>
                </a:solidFill>
              </a:defRPr>
            </a:lvl1pPr>
          </a:lstStyle>
          <a:p>
            <a:r>
              <a:rPr lang="de-DE" dirty="0"/>
              <a:t>Organisationseinheit verbal </a:t>
            </a:r>
            <a:br>
              <a:rPr lang="de-DE" dirty="0"/>
            </a:br>
            <a:r>
              <a:rPr lang="de-DE" dirty="0"/>
              <a:t>optional auf 2 Zeilen</a:t>
            </a:r>
            <a:endParaRPr lang="en-US" dirty="0"/>
          </a:p>
        </p:txBody>
      </p:sp>
    </p:spTree>
    <p:extLst>
      <p:ext uri="{BB962C8B-B14F-4D97-AF65-F5344CB8AC3E}">
        <p14:creationId xmlns:p14="http://schemas.microsoft.com/office/powerpoint/2010/main" val="3035917154"/>
      </p:ext>
    </p:extLst>
  </p:cSld>
  <p:clrMap bg1="lt1" tx1="dk1" bg2="lt2" tx2="dk2" accent1="accent1" accent2="accent2" accent3="accent3" accent4="accent4" accent5="accent5" accent6="accent6" hlink="hlink" folHlink="folHlink"/>
  <p:sldLayoutIdLst>
    <p:sldLayoutId id="2147483665" r:id="rId1"/>
    <p:sldLayoutId id="2147483666" r:id="rId2"/>
  </p:sldLayoutIdLst>
  <p:hf sldNum="0" hdr="0" dt="0"/>
  <p:txStyles>
    <p:titleStyle>
      <a:lvl1pPr algn="l" defTabSz="567048"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80000" indent="-180000" algn="l" defTabSz="567048" rtl="0" eaLnBrk="1" latinLnBrk="0" hangingPunct="1">
        <a:lnSpc>
          <a:spcPts val="1550"/>
        </a:lnSpc>
        <a:spcBef>
          <a:spcPts val="200"/>
        </a:spcBef>
        <a:buFont typeface="Arial" panose="020B0604020202020204" pitchFamily="34" charset="0"/>
        <a:buChar char="•"/>
        <a:defRPr sz="1200" kern="1200">
          <a:solidFill>
            <a:schemeClr val="tx1"/>
          </a:solidFill>
          <a:latin typeface="+mn-lt"/>
          <a:ea typeface="+mn-ea"/>
          <a:cs typeface="+mn-cs"/>
        </a:defRPr>
      </a:lvl1pPr>
      <a:lvl2pPr marL="36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2pPr>
      <a:lvl3pPr marL="54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3pPr>
      <a:lvl4pPr marL="72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4pPr>
      <a:lvl5pPr marL="900000" indent="-180000" algn="l" defTabSz="567048" rtl="0" eaLnBrk="1" latinLnBrk="0" hangingPunct="1">
        <a:lnSpc>
          <a:spcPts val="1550"/>
        </a:lnSpc>
        <a:spcBef>
          <a:spcPts val="200"/>
        </a:spcBef>
        <a:buFont typeface="Symbol" panose="05050102010706020507" pitchFamily="18" charset="2"/>
        <a:buChar char="-"/>
        <a:defRPr sz="1200" kern="1200">
          <a:solidFill>
            <a:schemeClr val="tx1"/>
          </a:solidFill>
          <a:latin typeface="+mn-lt"/>
          <a:ea typeface="+mn-ea"/>
          <a:cs typeface="+mn-cs"/>
        </a:defRPr>
      </a:lvl5pPr>
      <a:lvl6pPr marL="1559380"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6pPr>
      <a:lvl7pPr marL="1842904"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7pPr>
      <a:lvl8pPr marL="2126428"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8pPr>
      <a:lvl9pPr marL="2409952" indent="-141762" algn="l" defTabSz="567048" rtl="0" eaLnBrk="1" latinLnBrk="0" hangingPunct="1">
        <a:lnSpc>
          <a:spcPct val="90000"/>
        </a:lnSpc>
        <a:spcBef>
          <a:spcPts val="310"/>
        </a:spcBef>
        <a:buFont typeface="Arial" panose="020B0604020202020204" pitchFamily="34" charset="0"/>
        <a:buChar char="•"/>
        <a:defRPr sz="1117" kern="1200">
          <a:solidFill>
            <a:schemeClr val="tx1"/>
          </a:solidFill>
          <a:latin typeface="+mn-lt"/>
          <a:ea typeface="+mn-ea"/>
          <a:cs typeface="+mn-cs"/>
        </a:defRPr>
      </a:lvl9pPr>
    </p:bodyStyle>
    <p:otherStyle>
      <a:defPPr>
        <a:defRPr lang="de-DE"/>
      </a:defPPr>
      <a:lvl1pPr marL="0" algn="l" defTabSz="567048" rtl="0" eaLnBrk="1" latinLnBrk="0" hangingPunct="1">
        <a:defRPr sz="1117" kern="1200">
          <a:solidFill>
            <a:schemeClr val="tx1"/>
          </a:solidFill>
          <a:latin typeface="+mn-lt"/>
          <a:ea typeface="+mn-ea"/>
          <a:cs typeface="+mn-cs"/>
        </a:defRPr>
      </a:lvl1pPr>
      <a:lvl2pPr marL="283524" algn="l" defTabSz="567048" rtl="0" eaLnBrk="1" latinLnBrk="0" hangingPunct="1">
        <a:defRPr sz="1117" kern="1200">
          <a:solidFill>
            <a:schemeClr val="tx1"/>
          </a:solidFill>
          <a:latin typeface="+mn-lt"/>
          <a:ea typeface="+mn-ea"/>
          <a:cs typeface="+mn-cs"/>
        </a:defRPr>
      </a:lvl2pPr>
      <a:lvl3pPr marL="567048" algn="l" defTabSz="567048" rtl="0" eaLnBrk="1" latinLnBrk="0" hangingPunct="1">
        <a:defRPr sz="1117" kern="1200">
          <a:solidFill>
            <a:schemeClr val="tx1"/>
          </a:solidFill>
          <a:latin typeface="+mn-lt"/>
          <a:ea typeface="+mn-ea"/>
          <a:cs typeface="+mn-cs"/>
        </a:defRPr>
      </a:lvl3pPr>
      <a:lvl4pPr marL="850571" algn="l" defTabSz="567048" rtl="0" eaLnBrk="1" latinLnBrk="0" hangingPunct="1">
        <a:defRPr sz="1117" kern="1200">
          <a:solidFill>
            <a:schemeClr val="tx1"/>
          </a:solidFill>
          <a:latin typeface="+mn-lt"/>
          <a:ea typeface="+mn-ea"/>
          <a:cs typeface="+mn-cs"/>
        </a:defRPr>
      </a:lvl4pPr>
      <a:lvl5pPr marL="1134095" algn="l" defTabSz="567048" rtl="0" eaLnBrk="1" latinLnBrk="0" hangingPunct="1">
        <a:defRPr sz="1117" kern="1200">
          <a:solidFill>
            <a:schemeClr val="tx1"/>
          </a:solidFill>
          <a:latin typeface="+mn-lt"/>
          <a:ea typeface="+mn-ea"/>
          <a:cs typeface="+mn-cs"/>
        </a:defRPr>
      </a:lvl5pPr>
      <a:lvl6pPr marL="1417619" algn="l" defTabSz="567048" rtl="0" eaLnBrk="1" latinLnBrk="0" hangingPunct="1">
        <a:defRPr sz="1117" kern="1200">
          <a:solidFill>
            <a:schemeClr val="tx1"/>
          </a:solidFill>
          <a:latin typeface="+mn-lt"/>
          <a:ea typeface="+mn-ea"/>
          <a:cs typeface="+mn-cs"/>
        </a:defRPr>
      </a:lvl6pPr>
      <a:lvl7pPr marL="1701143" algn="l" defTabSz="567048" rtl="0" eaLnBrk="1" latinLnBrk="0" hangingPunct="1">
        <a:defRPr sz="1117" kern="1200">
          <a:solidFill>
            <a:schemeClr val="tx1"/>
          </a:solidFill>
          <a:latin typeface="+mn-lt"/>
          <a:ea typeface="+mn-ea"/>
          <a:cs typeface="+mn-cs"/>
        </a:defRPr>
      </a:lvl7pPr>
      <a:lvl8pPr marL="1984666" algn="l" defTabSz="567048" rtl="0" eaLnBrk="1" latinLnBrk="0" hangingPunct="1">
        <a:defRPr sz="1117" kern="1200">
          <a:solidFill>
            <a:schemeClr val="tx1"/>
          </a:solidFill>
          <a:latin typeface="+mn-lt"/>
          <a:ea typeface="+mn-ea"/>
          <a:cs typeface="+mn-cs"/>
        </a:defRPr>
      </a:lvl8pPr>
      <a:lvl9pPr marL="2268190" algn="l" defTabSz="567048" rtl="0" eaLnBrk="1" latinLnBrk="0" hangingPunct="1">
        <a:defRPr sz="111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3">
          <p15:clr>
            <a:srgbClr val="F26B43"/>
          </p15:clr>
        </p15:guide>
        <p15:guide id="3" pos="6452">
          <p15:clr>
            <a:srgbClr val="F26B43"/>
          </p15:clr>
        </p15:guide>
        <p15:guide id="4" orient="horz" pos="816">
          <p15:clr>
            <a:srgbClr val="F26B43"/>
          </p15:clr>
        </p15:guide>
        <p15:guide id="6" orient="horz" pos="9262">
          <p15:clr>
            <a:srgbClr val="F26B43"/>
          </p15:clr>
        </p15:guide>
        <p15:guide id="8" orient="horz" pos="8867">
          <p15:clr>
            <a:srgbClr val="F26B43"/>
          </p15:clr>
        </p15:guide>
        <p15:guide id="10" pos="3436">
          <p15:clr>
            <a:srgbClr val="F26B43"/>
          </p15:clr>
        </p15:guide>
        <p15:guide id="11" pos="3299">
          <p15:clr>
            <a:srgbClr val="F26B43"/>
          </p15:clr>
        </p15:guide>
        <p15:guide id="12" orient="horz" pos="521" userDrawn="1">
          <p15:clr>
            <a:srgbClr val="F26B43"/>
          </p15:clr>
        </p15:guide>
        <p15:guide id="13" orient="horz" pos="294" userDrawn="1">
          <p15:clr>
            <a:srgbClr val="F26B43"/>
          </p15:clr>
        </p15:guide>
        <p15:guide id="14" orient="horz" pos="902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ui.shadcn.com/" TargetMode="External"/><Relationship Id="rId7" Type="http://schemas.openxmlformats.org/officeDocument/2006/relationships/image" Target="../media/image5.png"/><Relationship Id="rId2" Type="http://schemas.openxmlformats.org/officeDocument/2006/relationships/hyperlink" Target="https://nextjs.org/" TargetMode="External"/><Relationship Id="rId1" Type="http://schemas.openxmlformats.org/officeDocument/2006/relationships/slideLayout" Target="../slideLayouts/slideLayout13.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supabase.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498A326D-5459-448C-A1DA-1837E53120CD}"/>
              </a:ext>
            </a:extLst>
          </p:cNvPr>
          <p:cNvSpPr>
            <a:spLocks noGrp="1"/>
          </p:cNvSpPr>
          <p:nvPr>
            <p:ph type="body" sz="quarter" idx="11"/>
          </p:nvPr>
        </p:nvSpPr>
        <p:spPr>
          <a:xfrm>
            <a:off x="449263" y="1295399"/>
            <a:ext cx="9793286" cy="2160000"/>
          </a:xfrm>
          <a:solidFill>
            <a:srgbClr val="6F6F6F"/>
          </a:solidFill>
          <a:ln>
            <a:noFill/>
          </a:ln>
        </p:spPr>
        <p:txBody>
          <a:bodyPr/>
          <a:lstStyle/>
          <a:p>
            <a:r>
              <a:rPr lang="en-GB" b="1" dirty="0"/>
              <a:t>Smiling Globe</a:t>
            </a:r>
          </a:p>
          <a:p>
            <a:pPr lvl="1"/>
            <a:endParaRPr lang="en-GB" dirty="0"/>
          </a:p>
          <a:p>
            <a:pPr lvl="1"/>
            <a:endParaRPr lang="en-GB" dirty="0"/>
          </a:p>
          <a:p>
            <a:pPr lvl="1"/>
            <a:r>
              <a:rPr lang="en-GB" dirty="0" err="1"/>
              <a:t>Tamás</a:t>
            </a:r>
            <a:r>
              <a:rPr lang="en-GB" dirty="0"/>
              <a:t> Nemes, </a:t>
            </a:r>
            <a:r>
              <a:rPr lang="en-GB" dirty="0" err="1"/>
              <a:t>Tianjian</a:t>
            </a:r>
            <a:r>
              <a:rPr lang="en-GB" dirty="0"/>
              <a:t> Yi, Ian Wimmer, Rui Zhang</a:t>
            </a:r>
          </a:p>
          <a:p>
            <a:pPr lvl="1"/>
            <a:r>
              <a:rPr lang="en-GB" dirty="0"/>
              <a:t>D-INFK, ETH Zürich </a:t>
            </a:r>
          </a:p>
        </p:txBody>
      </p:sp>
      <p:sp>
        <p:nvSpPr>
          <p:cNvPr id="22" name="Fußzeilenplatzhalter 21">
            <a:extLst>
              <a:ext uri="{FF2B5EF4-FFF2-40B4-BE49-F238E27FC236}">
                <a16:creationId xmlns:a16="http://schemas.microsoft.com/office/drawing/2014/main" id="{29F7A211-0539-4EA7-9D38-8E4F5A4854B4}"/>
              </a:ext>
            </a:extLst>
          </p:cNvPr>
          <p:cNvSpPr>
            <a:spLocks noGrp="1"/>
          </p:cNvSpPr>
          <p:nvPr>
            <p:ph type="ftr" sz="quarter" idx="20"/>
          </p:nvPr>
        </p:nvSpPr>
        <p:spPr>
          <a:xfrm>
            <a:off x="5454650" y="461179"/>
            <a:ext cx="4787350" cy="414194"/>
          </a:xfrm>
          <a:ln>
            <a:noFill/>
          </a:ln>
        </p:spPr>
        <p:txBody>
          <a:bodyPr/>
          <a:lstStyle/>
          <a:p>
            <a:pPr algn="r"/>
            <a:r>
              <a:rPr lang="en-GB" sz="1400" i="0" dirty="0">
                <a:solidFill>
                  <a:srgbClr val="1D2125"/>
                </a:solidFill>
                <a:effectLst/>
              </a:rPr>
              <a:t>252-2810-00L </a:t>
            </a:r>
            <a:r>
              <a:rPr lang="en-GB" sz="1400" dirty="0">
                <a:solidFill>
                  <a:srgbClr val="1D2125"/>
                </a:solidFill>
              </a:rPr>
              <a:t>HS24</a:t>
            </a:r>
            <a:endParaRPr lang="en-GB" sz="1400" i="0" dirty="0">
              <a:solidFill>
                <a:srgbClr val="1D2125"/>
              </a:solidFill>
              <a:effectLst/>
            </a:endParaRPr>
          </a:p>
          <a:p>
            <a:pPr algn="r"/>
            <a:r>
              <a:rPr lang="en-GB" sz="1400" i="0" dirty="0">
                <a:solidFill>
                  <a:srgbClr val="1D2125"/>
                </a:solidFill>
                <a:effectLst/>
              </a:rPr>
              <a:t>Fundamentals of Web Engineering</a:t>
            </a:r>
          </a:p>
        </p:txBody>
      </p:sp>
      <p:grpSp>
        <p:nvGrpSpPr>
          <p:cNvPr id="61" name="Group 60">
            <a:extLst>
              <a:ext uri="{FF2B5EF4-FFF2-40B4-BE49-F238E27FC236}">
                <a16:creationId xmlns:a16="http://schemas.microsoft.com/office/drawing/2014/main" id="{F68DF047-99BD-A75F-C2DD-7E31AA485D0A}"/>
              </a:ext>
            </a:extLst>
          </p:cNvPr>
          <p:cNvGrpSpPr/>
          <p:nvPr/>
        </p:nvGrpSpPr>
        <p:grpSpPr>
          <a:xfrm>
            <a:off x="447506" y="3614297"/>
            <a:ext cx="4789657" cy="2116196"/>
            <a:chOff x="447506" y="3614297"/>
            <a:chExt cx="4789107" cy="2116196"/>
          </a:xfrm>
        </p:grpSpPr>
        <p:sp>
          <p:nvSpPr>
            <p:cNvPr id="7" name="Textfeld 6">
              <a:extLst>
                <a:ext uri="{FF2B5EF4-FFF2-40B4-BE49-F238E27FC236}">
                  <a16:creationId xmlns:a16="http://schemas.microsoft.com/office/drawing/2014/main" id="{817DA120-B4C8-45E1-9AFC-01FF61FE9131}"/>
                </a:ext>
              </a:extLst>
            </p:cNvPr>
            <p:cNvSpPr txBox="1"/>
            <p:nvPr/>
          </p:nvSpPr>
          <p:spPr>
            <a:xfrm>
              <a:off x="447506" y="3861959"/>
              <a:ext cx="4788000" cy="1868534"/>
            </a:xfrm>
            <a:prstGeom prst="rect">
              <a:avLst/>
            </a:prstGeom>
            <a:solidFill>
              <a:schemeClr val="accent5"/>
            </a:solidFill>
            <a:ln>
              <a:noFill/>
            </a:ln>
          </p:spPr>
          <p:txBody>
            <a:bodyPr wrap="square" lIns="180000" tIns="180000" rIns="180000" bIns="180000" rtlCol="0">
              <a:noAutofit/>
            </a:bodyPr>
            <a:lstStyle/>
            <a:p>
              <a:pPr>
                <a:spcAft>
                  <a:spcPts val="600"/>
                </a:spcAft>
              </a:pPr>
              <a:r>
                <a:rPr lang="en-GB" sz="1200" dirty="0"/>
                <a:t>A lens of joy for the world. With this motto in mind, we have developed </a:t>
              </a:r>
              <a:r>
                <a:rPr lang="en-GB" sz="1200" i="1" dirty="0"/>
                <a:t>Smiling Globe</a:t>
              </a:r>
              <a:r>
                <a:rPr lang="en-GB" sz="1200" dirty="0"/>
                <a:t>, an interactive, responsive and accessible website designed for individuals seeking a comprehensive overview of happiness across the globe. Using the World Happiness Index, we ranked countries based on their happiness scores, providing an engaging experience through a dynamic map where users can explore and compare the happiness levels of different nations across time.</a:t>
              </a:r>
            </a:p>
          </p:txBody>
        </p:sp>
        <p:sp>
          <p:nvSpPr>
            <p:cNvPr id="64" name="Textfeld 63">
              <a:extLst>
                <a:ext uri="{FF2B5EF4-FFF2-40B4-BE49-F238E27FC236}">
                  <a16:creationId xmlns:a16="http://schemas.microsoft.com/office/drawing/2014/main" id="{16F2F553-33F3-48C6-BF49-80A678D93FBD}"/>
                </a:ext>
              </a:extLst>
            </p:cNvPr>
            <p:cNvSpPr txBox="1"/>
            <p:nvPr/>
          </p:nvSpPr>
          <p:spPr>
            <a:xfrm>
              <a:off x="448613" y="3614297"/>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1 Introduction</a:t>
              </a:r>
            </a:p>
          </p:txBody>
        </p:sp>
      </p:grpSp>
      <p:sp>
        <p:nvSpPr>
          <p:cNvPr id="46" name="Rectangle 45">
            <a:extLst>
              <a:ext uri="{FF2B5EF4-FFF2-40B4-BE49-F238E27FC236}">
                <a16:creationId xmlns:a16="http://schemas.microsoft.com/office/drawing/2014/main" id="{A86D7DC1-1BC8-F8FE-C460-FD833CDC08C9}"/>
              </a:ext>
            </a:extLst>
          </p:cNvPr>
          <p:cNvSpPr/>
          <p:nvPr/>
        </p:nvSpPr>
        <p:spPr>
          <a:xfrm>
            <a:off x="453970" y="9179346"/>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5" name="Group 74">
            <a:extLst>
              <a:ext uri="{FF2B5EF4-FFF2-40B4-BE49-F238E27FC236}">
                <a16:creationId xmlns:a16="http://schemas.microsoft.com/office/drawing/2014/main" id="{47BD309D-C7B6-FE54-E058-734F01C08D1E}"/>
              </a:ext>
            </a:extLst>
          </p:cNvPr>
          <p:cNvGrpSpPr/>
          <p:nvPr/>
        </p:nvGrpSpPr>
        <p:grpSpPr>
          <a:xfrm>
            <a:off x="5463971" y="9485817"/>
            <a:ext cx="4793171" cy="3215127"/>
            <a:chOff x="5451599" y="8862573"/>
            <a:chExt cx="4793171" cy="3215127"/>
          </a:xfrm>
        </p:grpSpPr>
        <p:sp>
          <p:nvSpPr>
            <p:cNvPr id="13" name="Textfeld 12">
              <a:extLst>
                <a:ext uri="{FF2B5EF4-FFF2-40B4-BE49-F238E27FC236}">
                  <a16:creationId xmlns:a16="http://schemas.microsoft.com/office/drawing/2014/main" id="{C7C04B1D-DC34-4E60-B6E3-5EFA9E0D3DD2}"/>
                </a:ext>
              </a:extLst>
            </p:cNvPr>
            <p:cNvSpPr txBox="1"/>
            <p:nvPr/>
          </p:nvSpPr>
          <p:spPr>
            <a:xfrm>
              <a:off x="5451599" y="9262044"/>
              <a:ext cx="4788000" cy="2815656"/>
            </a:xfrm>
            <a:prstGeom prst="rect">
              <a:avLst/>
            </a:prstGeom>
            <a:solidFill>
              <a:schemeClr val="accent5"/>
            </a:solidFill>
            <a:ln>
              <a:noFill/>
            </a:ln>
          </p:spPr>
          <p:txBody>
            <a:bodyPr wrap="square" lIns="180000" tIns="180000" rIns="180000" bIns="180000" rtlCol="0">
              <a:noAutofit/>
            </a:bodyPr>
            <a:lstStyle/>
            <a:p>
              <a:pPr marL="171450" indent="-171450">
                <a:spcAft>
                  <a:spcPts val="600"/>
                </a:spcAft>
                <a:buFont typeface="Arial" panose="020B0604020202020204" pitchFamily="34" charset="0"/>
                <a:buChar char="•"/>
              </a:pPr>
              <a:r>
                <a:rPr lang="en-GB" sz="1200" dirty="0"/>
                <a:t>We consolidated essential information into a single, user-friendly website, eliminating the need to scour multiple sources.</a:t>
              </a:r>
            </a:p>
            <a:p>
              <a:pPr marL="171450" indent="-171450">
                <a:spcAft>
                  <a:spcPts val="600"/>
                </a:spcAft>
                <a:buFont typeface="Arial" panose="020B0604020202020204" pitchFamily="34" charset="0"/>
                <a:buChar char="•"/>
              </a:pPr>
              <a:r>
                <a:rPr lang="en-GB" sz="1200" dirty="0"/>
                <a:t>By presenting a clear and comprehensive overview, we save users countless hours of searching the internet, simplifying their journey to understanding the topic.</a:t>
              </a:r>
            </a:p>
            <a:p>
              <a:pPr marL="171450" indent="-171450">
                <a:spcAft>
                  <a:spcPts val="600"/>
                </a:spcAft>
                <a:buFont typeface="Arial" panose="020B0604020202020204" pitchFamily="34" charset="0"/>
                <a:buChar char="•"/>
              </a:pPr>
              <a:r>
                <a:rPr lang="en-GB" sz="1200" dirty="0"/>
                <a:t>We transformed the complexity of scattered data into an organized, visually appealing format, reducing information overload and ensuring an intuitive and engaging user experience.</a:t>
              </a:r>
            </a:p>
            <a:p>
              <a:pPr marL="171450" indent="-171450">
                <a:spcAft>
                  <a:spcPts val="600"/>
                </a:spcAft>
                <a:buFont typeface="Arial" panose="020B0604020202020204" pitchFamily="34" charset="0"/>
                <a:buChar char="•"/>
              </a:pPr>
              <a:r>
                <a:rPr lang="en-GB" sz="1200" dirty="0"/>
                <a:t>Our approach not only simplifies data accessibility but also empowers users with meaningful insights through a clean and structured representation.</a:t>
              </a:r>
              <a:endParaRPr lang="en-GB" sz="1200" b="1" dirty="0"/>
            </a:p>
          </p:txBody>
        </p:sp>
        <p:sp>
          <p:nvSpPr>
            <p:cNvPr id="16" name="Textfeld 15">
              <a:extLst>
                <a:ext uri="{FF2B5EF4-FFF2-40B4-BE49-F238E27FC236}">
                  <a16:creationId xmlns:a16="http://schemas.microsoft.com/office/drawing/2014/main" id="{3F1E786A-1735-4425-99CD-33A905F77F28}"/>
                </a:ext>
              </a:extLst>
            </p:cNvPr>
            <p:cNvSpPr txBox="1"/>
            <p:nvPr/>
          </p:nvSpPr>
          <p:spPr>
            <a:xfrm>
              <a:off x="5451599" y="9002546"/>
              <a:ext cx="4787488"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5 Problems Solved</a:t>
              </a:r>
            </a:p>
          </p:txBody>
        </p:sp>
        <p:sp>
          <p:nvSpPr>
            <p:cNvPr id="47" name="Rectangle 46">
              <a:extLst>
                <a:ext uri="{FF2B5EF4-FFF2-40B4-BE49-F238E27FC236}">
                  <a16:creationId xmlns:a16="http://schemas.microsoft.com/office/drawing/2014/main" id="{B2D534CE-4E18-7F0C-3D67-CB3BBEA5773B}"/>
                </a:ext>
              </a:extLst>
            </p:cNvPr>
            <p:cNvSpPr/>
            <p:nvPr/>
          </p:nvSpPr>
          <p:spPr>
            <a:xfrm>
              <a:off x="5463971" y="8862573"/>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a:extLst>
              <a:ext uri="{FF2B5EF4-FFF2-40B4-BE49-F238E27FC236}">
                <a16:creationId xmlns:a16="http://schemas.microsoft.com/office/drawing/2014/main" id="{54CBFBAE-2D6D-421B-80C4-3DDB45F2B93A}"/>
              </a:ext>
            </a:extLst>
          </p:cNvPr>
          <p:cNvGrpSpPr/>
          <p:nvPr/>
        </p:nvGrpSpPr>
        <p:grpSpPr>
          <a:xfrm>
            <a:off x="5451599" y="12703991"/>
            <a:ext cx="4793171" cy="1384914"/>
            <a:chOff x="5451599" y="12703991"/>
            <a:chExt cx="4793171" cy="1384914"/>
          </a:xfrm>
        </p:grpSpPr>
        <p:sp>
          <p:nvSpPr>
            <p:cNvPr id="18" name="Textfeld 17">
              <a:extLst>
                <a:ext uri="{FF2B5EF4-FFF2-40B4-BE49-F238E27FC236}">
                  <a16:creationId xmlns:a16="http://schemas.microsoft.com/office/drawing/2014/main" id="{ACEFA9A8-BB0B-4C0D-B4D7-F65E05300C07}"/>
                </a:ext>
              </a:extLst>
            </p:cNvPr>
            <p:cNvSpPr txBox="1"/>
            <p:nvPr/>
          </p:nvSpPr>
          <p:spPr>
            <a:xfrm>
              <a:off x="5451599" y="12855353"/>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200" b="1" dirty="0">
                  <a:solidFill>
                    <a:schemeClr val="accent1"/>
                  </a:solidFill>
                </a:rPr>
                <a:t>Links</a:t>
              </a:r>
            </a:p>
          </p:txBody>
        </p:sp>
        <p:sp>
          <p:nvSpPr>
            <p:cNvPr id="19" name="Textfeld 18">
              <a:extLst>
                <a:ext uri="{FF2B5EF4-FFF2-40B4-BE49-F238E27FC236}">
                  <a16:creationId xmlns:a16="http://schemas.microsoft.com/office/drawing/2014/main" id="{BE2192F5-5947-48B4-B856-CE73794BBCC5}"/>
                </a:ext>
              </a:extLst>
            </p:cNvPr>
            <p:cNvSpPr txBox="1"/>
            <p:nvPr/>
          </p:nvSpPr>
          <p:spPr>
            <a:xfrm>
              <a:off x="5451737" y="13116905"/>
              <a:ext cx="3601613" cy="972000"/>
            </a:xfrm>
            <a:prstGeom prst="rect">
              <a:avLst/>
            </a:prstGeom>
            <a:solidFill>
              <a:schemeClr val="bg2">
                <a:lumMod val="95000"/>
              </a:schemeClr>
            </a:solidFill>
            <a:ln>
              <a:noFill/>
            </a:ln>
          </p:spPr>
          <p:txBody>
            <a:bodyPr wrap="square" lIns="180000" tIns="180000" rIns="180000" bIns="180000" rtlCol="0">
              <a:noAutofit/>
            </a:bodyPr>
            <a:lstStyle/>
            <a:p>
              <a:pPr>
                <a:spcAft>
                  <a:spcPts val="300"/>
                </a:spcAft>
              </a:pPr>
              <a:r>
                <a:rPr lang="en-GB" sz="700" dirty="0"/>
                <a:t>To visit our website, follow this link: </a:t>
              </a:r>
              <a:r>
                <a:rPr lang="en-GB" sz="700" b="1" u="sng" dirty="0"/>
                <a:t>Filler</a:t>
              </a:r>
              <a:r>
                <a:rPr lang="en-GB" sz="700" dirty="0"/>
                <a:t> or use the QR code on the side</a:t>
              </a:r>
            </a:p>
            <a:p>
              <a:pPr marL="108000" indent="-108000">
                <a:spcAft>
                  <a:spcPts val="300"/>
                </a:spcAft>
                <a:buFont typeface="+mj-lt"/>
                <a:buAutoNum type="arabicPeriod"/>
              </a:pPr>
              <a:r>
                <a:rPr lang="en-GB" sz="700" dirty="0">
                  <a:hlinkClick r:id="rId2">
                    <a:extLst>
                      <a:ext uri="{A12FA001-AC4F-418D-AE19-62706E023703}">
                        <ahyp:hlinkClr xmlns:ahyp="http://schemas.microsoft.com/office/drawing/2018/hyperlinkcolor" val="tx"/>
                      </a:ext>
                    </a:extLst>
                  </a:hlinkClick>
                </a:rPr>
                <a:t>https://nextjs.org/</a:t>
              </a:r>
              <a:endParaRPr lang="en-GB" sz="700" dirty="0"/>
            </a:p>
            <a:p>
              <a:pPr marL="108000" indent="-108000">
                <a:spcAft>
                  <a:spcPts val="300"/>
                </a:spcAft>
                <a:buFont typeface="+mj-lt"/>
                <a:buAutoNum type="arabicPeriod"/>
              </a:pPr>
              <a:r>
                <a:rPr lang="en-GB" sz="700" dirty="0">
                  <a:hlinkClick r:id="rId3">
                    <a:extLst>
                      <a:ext uri="{A12FA001-AC4F-418D-AE19-62706E023703}">
                        <ahyp:hlinkClr xmlns:ahyp="http://schemas.microsoft.com/office/drawing/2018/hyperlinkcolor" val="tx"/>
                      </a:ext>
                    </a:extLst>
                  </a:hlinkClick>
                </a:rPr>
                <a:t>https://ui.shadcn.com/</a:t>
              </a:r>
              <a:endParaRPr lang="en-GB" sz="700" dirty="0"/>
            </a:p>
            <a:p>
              <a:pPr marL="108000" indent="-108000">
                <a:spcAft>
                  <a:spcPts val="300"/>
                </a:spcAft>
                <a:buFont typeface="+mj-lt"/>
                <a:buAutoNum type="arabicPeriod"/>
              </a:pPr>
              <a:r>
                <a:rPr lang="en-GB" sz="700" dirty="0">
                  <a:hlinkClick r:id="rId4">
                    <a:extLst>
                      <a:ext uri="{A12FA001-AC4F-418D-AE19-62706E023703}">
                        <ahyp:hlinkClr xmlns:ahyp="http://schemas.microsoft.com/office/drawing/2018/hyperlinkcolor" val="tx"/>
                      </a:ext>
                    </a:extLst>
                  </a:hlinkClick>
                </a:rPr>
                <a:t>https://supabase.com/</a:t>
              </a:r>
              <a:endParaRPr lang="en-GB" sz="700" dirty="0"/>
            </a:p>
            <a:p>
              <a:pPr>
                <a:spcAft>
                  <a:spcPts val="300"/>
                </a:spcAft>
              </a:pPr>
              <a:endParaRPr lang="en-GB" sz="700" dirty="0"/>
            </a:p>
          </p:txBody>
        </p:sp>
        <p:sp>
          <p:nvSpPr>
            <p:cNvPr id="33" name="Rectangle 32">
              <a:extLst>
                <a:ext uri="{FF2B5EF4-FFF2-40B4-BE49-F238E27FC236}">
                  <a16:creationId xmlns:a16="http://schemas.microsoft.com/office/drawing/2014/main" id="{E010FC5E-EBE0-6818-5ADF-621FE538FFEF}"/>
                </a:ext>
              </a:extLst>
            </p:cNvPr>
            <p:cNvSpPr/>
            <p:nvPr/>
          </p:nvSpPr>
          <p:spPr>
            <a:xfrm>
              <a:off x="9267599" y="13105265"/>
              <a:ext cx="972000" cy="97200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50" name="Rectangle 49">
              <a:extLst>
                <a:ext uri="{FF2B5EF4-FFF2-40B4-BE49-F238E27FC236}">
                  <a16:creationId xmlns:a16="http://schemas.microsoft.com/office/drawing/2014/main" id="{6E35E973-A33F-1C7B-30B9-B6C2714CC183}"/>
                </a:ext>
              </a:extLst>
            </p:cNvPr>
            <p:cNvSpPr/>
            <p:nvPr/>
          </p:nvSpPr>
          <p:spPr>
            <a:xfrm>
              <a:off x="5463971" y="12703991"/>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5" name="Rectangle 64">
            <a:extLst>
              <a:ext uri="{FF2B5EF4-FFF2-40B4-BE49-F238E27FC236}">
                <a16:creationId xmlns:a16="http://schemas.microsoft.com/office/drawing/2014/main" id="{5DB6FF0F-B433-87EA-D987-2761E05EAB5E}"/>
              </a:ext>
            </a:extLst>
          </p:cNvPr>
          <p:cNvSpPr/>
          <p:nvPr/>
        </p:nvSpPr>
        <p:spPr>
          <a:xfrm>
            <a:off x="456364" y="3450548"/>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 name="Picture 39" descr="A cartoon face with a black background&#10;&#10;Description automatically generated">
            <a:extLst>
              <a:ext uri="{FF2B5EF4-FFF2-40B4-BE49-F238E27FC236}">
                <a16:creationId xmlns:a16="http://schemas.microsoft.com/office/drawing/2014/main" id="{62F3894E-BF2E-EAEC-46FD-19CED94879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3506" y="1536871"/>
            <a:ext cx="829013" cy="829013"/>
          </a:xfrm>
          <a:prstGeom prst="rect">
            <a:avLst/>
          </a:prstGeom>
          <a:ln>
            <a:noFill/>
          </a:ln>
        </p:spPr>
      </p:pic>
      <p:pic>
        <p:nvPicPr>
          <p:cNvPr id="70" name="Picture 69" descr="A black background with a black square&#10;&#10;Description automatically generated with medium confidence">
            <a:extLst>
              <a:ext uri="{FF2B5EF4-FFF2-40B4-BE49-F238E27FC236}">
                <a16:creationId xmlns:a16="http://schemas.microsoft.com/office/drawing/2014/main" id="{2CC7FA3C-CA3B-8D04-0056-4D369F1200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8697" y="14327177"/>
            <a:ext cx="1020390" cy="373080"/>
          </a:xfrm>
          <a:prstGeom prst="rect">
            <a:avLst/>
          </a:prstGeom>
        </p:spPr>
      </p:pic>
      <p:grpSp>
        <p:nvGrpSpPr>
          <p:cNvPr id="77" name="Group 76">
            <a:extLst>
              <a:ext uri="{FF2B5EF4-FFF2-40B4-BE49-F238E27FC236}">
                <a16:creationId xmlns:a16="http://schemas.microsoft.com/office/drawing/2014/main" id="{F2F373C5-9720-A0F1-0F54-B81BB6A60926}"/>
              </a:ext>
            </a:extLst>
          </p:cNvPr>
          <p:cNvGrpSpPr/>
          <p:nvPr/>
        </p:nvGrpSpPr>
        <p:grpSpPr>
          <a:xfrm>
            <a:off x="453224" y="8862573"/>
            <a:ext cx="4795392" cy="5213790"/>
            <a:chOff x="5452611" y="3450548"/>
            <a:chExt cx="4795392" cy="5213790"/>
          </a:xfrm>
        </p:grpSpPr>
        <p:sp>
          <p:nvSpPr>
            <p:cNvPr id="15" name="Textfeld 14">
              <a:extLst>
                <a:ext uri="{FF2B5EF4-FFF2-40B4-BE49-F238E27FC236}">
                  <a16:creationId xmlns:a16="http://schemas.microsoft.com/office/drawing/2014/main" id="{E3E7D849-0817-4B0F-9763-641771A2054A}"/>
                </a:ext>
              </a:extLst>
            </p:cNvPr>
            <p:cNvSpPr txBox="1"/>
            <p:nvPr/>
          </p:nvSpPr>
          <p:spPr>
            <a:xfrm>
              <a:off x="5452611" y="3614297"/>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3 User interaction workflow</a:t>
              </a:r>
            </a:p>
          </p:txBody>
        </p:sp>
        <p:sp>
          <p:nvSpPr>
            <p:cNvPr id="11" name="Textfeld 10">
              <a:extLst>
                <a:ext uri="{FF2B5EF4-FFF2-40B4-BE49-F238E27FC236}">
                  <a16:creationId xmlns:a16="http://schemas.microsoft.com/office/drawing/2014/main" id="{8DB891BA-64C1-47DD-9FAA-BB9AF059A154}"/>
                </a:ext>
              </a:extLst>
            </p:cNvPr>
            <p:cNvSpPr txBox="1"/>
            <p:nvPr/>
          </p:nvSpPr>
          <p:spPr>
            <a:xfrm>
              <a:off x="5456307" y="3862366"/>
              <a:ext cx="4788000" cy="4801971"/>
            </a:xfrm>
            <a:prstGeom prst="rect">
              <a:avLst/>
            </a:prstGeom>
            <a:solidFill>
              <a:schemeClr val="bg2">
                <a:lumMod val="95000"/>
              </a:schemeClr>
            </a:solidFill>
            <a:ln>
              <a:noFill/>
            </a:ln>
          </p:spPr>
          <p:txBody>
            <a:bodyPr wrap="square" lIns="180000" tIns="180000" rIns="180000" bIns="180000" rtlCol="0">
              <a:noAutofit/>
            </a:bodyPr>
            <a:lstStyle/>
            <a:p>
              <a:pPr>
                <a:spcAft>
                  <a:spcPts val="600"/>
                </a:spcAft>
              </a:pPr>
              <a:r>
                <a:rPr lang="en-GB" sz="1200" dirty="0"/>
                <a:t>For our website we decided to go with a simple yet effective navigation bar at the top for an easy user workflow.</a:t>
              </a:r>
            </a:p>
          </p:txBody>
        </p:sp>
        <p:sp>
          <p:nvSpPr>
            <p:cNvPr id="37" name="Textfeld 27">
              <a:extLst>
                <a:ext uri="{FF2B5EF4-FFF2-40B4-BE49-F238E27FC236}">
                  <a16:creationId xmlns:a16="http://schemas.microsoft.com/office/drawing/2014/main" id="{34A9C14B-AEC4-AC5E-E22B-3E2C44DA2B37}"/>
                </a:ext>
              </a:extLst>
            </p:cNvPr>
            <p:cNvSpPr txBox="1"/>
            <p:nvPr/>
          </p:nvSpPr>
          <p:spPr>
            <a:xfrm>
              <a:off x="5460740" y="8124338"/>
              <a:ext cx="4787263" cy="540000"/>
            </a:xfrm>
            <a:prstGeom prst="rect">
              <a:avLst/>
            </a:prstGeom>
            <a:noFill/>
            <a:ln>
              <a:noFill/>
            </a:ln>
          </p:spPr>
          <p:txBody>
            <a:bodyPr wrap="square" lIns="180000" tIns="0" rIns="180000" bIns="180000" rtlCol="0" anchor="b" anchorCtr="0">
              <a:noAutofit/>
            </a:bodyPr>
            <a:lstStyle/>
            <a:p>
              <a:r>
                <a:rPr lang="en-GB" sz="700" dirty="0"/>
                <a:t>User interaction workflow diagram. General workflow, it is always possible to switch between sites (green tiles) using the mentioned navigation bar.</a:t>
              </a:r>
            </a:p>
          </p:txBody>
        </p:sp>
        <p:sp>
          <p:nvSpPr>
            <p:cNvPr id="66" name="Rectangle 65">
              <a:extLst>
                <a:ext uri="{FF2B5EF4-FFF2-40B4-BE49-F238E27FC236}">
                  <a16:creationId xmlns:a16="http://schemas.microsoft.com/office/drawing/2014/main" id="{F85E8B47-E738-0814-272F-73807A8CCB30}"/>
                </a:ext>
              </a:extLst>
            </p:cNvPr>
            <p:cNvSpPr/>
            <p:nvPr/>
          </p:nvSpPr>
          <p:spPr>
            <a:xfrm>
              <a:off x="5460740" y="3450548"/>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Picture 71" descr="A diagram of a chart&#10;&#10;Description automatically generated with medium confidence">
              <a:extLst>
                <a:ext uri="{FF2B5EF4-FFF2-40B4-BE49-F238E27FC236}">
                  <a16:creationId xmlns:a16="http://schemas.microsoft.com/office/drawing/2014/main" id="{EFC8B5CD-6AD9-7C77-6348-DE969257E3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17342" y="4368781"/>
              <a:ext cx="4247652" cy="3843022"/>
            </a:xfrm>
            <a:prstGeom prst="rect">
              <a:avLst/>
            </a:prstGeom>
          </p:spPr>
        </p:pic>
      </p:grpSp>
      <p:grpSp>
        <p:nvGrpSpPr>
          <p:cNvPr id="76" name="Group 75">
            <a:extLst>
              <a:ext uri="{FF2B5EF4-FFF2-40B4-BE49-F238E27FC236}">
                <a16:creationId xmlns:a16="http://schemas.microsoft.com/office/drawing/2014/main" id="{4A2EEF74-557D-D3E4-A5BF-FB4DCEFC8905}"/>
              </a:ext>
            </a:extLst>
          </p:cNvPr>
          <p:cNvGrpSpPr/>
          <p:nvPr/>
        </p:nvGrpSpPr>
        <p:grpSpPr>
          <a:xfrm>
            <a:off x="453970" y="5748224"/>
            <a:ext cx="4790951" cy="3114349"/>
            <a:chOff x="449263" y="5508951"/>
            <a:chExt cx="4790951" cy="3114349"/>
          </a:xfrm>
        </p:grpSpPr>
        <p:grpSp>
          <p:nvGrpSpPr>
            <p:cNvPr id="60" name="Group 59">
              <a:extLst>
                <a:ext uri="{FF2B5EF4-FFF2-40B4-BE49-F238E27FC236}">
                  <a16:creationId xmlns:a16="http://schemas.microsoft.com/office/drawing/2014/main" id="{D470A610-8A84-1D2B-3D7B-017EDD74C243}"/>
                </a:ext>
              </a:extLst>
            </p:cNvPr>
            <p:cNvGrpSpPr/>
            <p:nvPr/>
          </p:nvGrpSpPr>
          <p:grpSpPr>
            <a:xfrm>
              <a:off x="449263" y="5508951"/>
              <a:ext cx="4790951" cy="3114349"/>
              <a:chOff x="449263" y="5508951"/>
              <a:chExt cx="4790951" cy="3114349"/>
            </a:xfrm>
          </p:grpSpPr>
          <p:sp>
            <p:nvSpPr>
              <p:cNvPr id="17" name="Textfeld 16">
                <a:extLst>
                  <a:ext uri="{FF2B5EF4-FFF2-40B4-BE49-F238E27FC236}">
                    <a16:creationId xmlns:a16="http://schemas.microsoft.com/office/drawing/2014/main" id="{380F8438-A7AA-47F0-AE8C-1C69AF9F2031}"/>
                  </a:ext>
                </a:extLst>
              </p:cNvPr>
              <p:cNvSpPr txBox="1"/>
              <p:nvPr/>
            </p:nvSpPr>
            <p:spPr>
              <a:xfrm>
                <a:off x="452214" y="5659179"/>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2 Used Tools</a:t>
                </a:r>
              </a:p>
            </p:txBody>
          </p:sp>
          <p:sp>
            <p:nvSpPr>
              <p:cNvPr id="12" name="Textfeld 11">
                <a:extLst>
                  <a:ext uri="{FF2B5EF4-FFF2-40B4-BE49-F238E27FC236}">
                    <a16:creationId xmlns:a16="http://schemas.microsoft.com/office/drawing/2014/main" id="{A65136F1-4F26-4D14-9FEC-C4BE18ABE7CF}"/>
                  </a:ext>
                </a:extLst>
              </p:cNvPr>
              <p:cNvSpPr txBox="1"/>
              <p:nvPr/>
            </p:nvSpPr>
            <p:spPr>
              <a:xfrm>
                <a:off x="452214" y="5903346"/>
                <a:ext cx="4788000" cy="2719954"/>
              </a:xfrm>
              <a:prstGeom prst="rect">
                <a:avLst/>
              </a:prstGeom>
              <a:solidFill>
                <a:schemeClr val="bg2">
                  <a:lumMod val="95000"/>
                </a:schemeClr>
              </a:solidFill>
              <a:ln>
                <a:noFill/>
              </a:ln>
            </p:spPr>
            <p:txBody>
              <a:bodyPr wrap="square" lIns="180000" tIns="180000" rIns="180000" bIns="180000" rtlCol="0">
                <a:noAutofit/>
              </a:bodyPr>
              <a:lstStyle/>
              <a:p>
                <a:pPr marL="180000" indent="-180000">
                  <a:spcAft>
                    <a:spcPts val="600"/>
                  </a:spcAft>
                  <a:buFont typeface="Arial" panose="020B0604020202020204" pitchFamily="34" charset="0"/>
                  <a:buChar char="•"/>
                </a:pPr>
                <a:r>
                  <a:rPr lang="en-GB" sz="1200" dirty="0"/>
                  <a:t>The website's frontend was crafted using Next.js</a:t>
                </a:r>
                <a:r>
                  <a:rPr lang="en-GB" sz="1400" baseline="30000" dirty="0"/>
                  <a:t>1</a:t>
                </a:r>
                <a:r>
                  <a:rPr lang="en-GB" sz="1200" dirty="0"/>
                  <a:t>, leveraging the sleek and sophisticated components of </a:t>
                </a:r>
                <a:r>
                  <a:rPr lang="en-GB" sz="1200" dirty="0" err="1"/>
                  <a:t>shadcn</a:t>
                </a:r>
                <a:r>
                  <a:rPr lang="en-GB" sz="1200" dirty="0"/>
                  <a:t>/ui</a:t>
                </a:r>
                <a:r>
                  <a:rPr lang="en-GB" sz="1200" baseline="30000" dirty="0"/>
                  <a:t>2</a:t>
                </a:r>
                <a:r>
                  <a:rPr lang="en-GB" sz="1200" dirty="0"/>
                  <a:t>, complemented by custom-designed elements aligned with the </a:t>
                </a:r>
                <a:r>
                  <a:rPr lang="en-GB" sz="1200" dirty="0" err="1"/>
                  <a:t>shadcn</a:t>
                </a:r>
                <a:r>
                  <a:rPr lang="en-GB" sz="1200" dirty="0"/>
                  <a:t>/</a:t>
                </a:r>
                <a:r>
                  <a:rPr lang="en-GB" sz="1200" dirty="0" err="1"/>
                  <a:t>ui</a:t>
                </a:r>
                <a:r>
                  <a:rPr lang="en-GB" sz="1200" dirty="0"/>
                  <a:t> aesthetic.</a:t>
                </a:r>
              </a:p>
              <a:p>
                <a:pPr marL="180000" indent="-180000">
                  <a:spcAft>
                    <a:spcPts val="600"/>
                  </a:spcAft>
                  <a:buFont typeface="Arial" panose="020B0604020202020204" pitchFamily="34" charset="0"/>
                  <a:buChar char="•"/>
                </a:pPr>
                <a:r>
                  <a:rPr lang="en-GB" sz="1200" dirty="0"/>
                  <a:t>The backend is powered by Supabase</a:t>
                </a:r>
                <a:r>
                  <a:rPr lang="en-GB" sz="1200" baseline="30000" dirty="0"/>
                  <a:t>3</a:t>
                </a:r>
                <a:r>
                  <a:rPr lang="en-GB" sz="1200" dirty="0"/>
                  <a:t>, providing a robust and scalable infrastructure, integrating database management and API capabilities to support the website’s dynamic functionality.</a:t>
                </a:r>
              </a:p>
            </p:txBody>
          </p:sp>
          <p:sp>
            <p:nvSpPr>
              <p:cNvPr id="48" name="Rectangle 47">
                <a:extLst>
                  <a:ext uri="{FF2B5EF4-FFF2-40B4-BE49-F238E27FC236}">
                    <a16:creationId xmlns:a16="http://schemas.microsoft.com/office/drawing/2014/main" id="{BEFEF190-E172-6C1B-2698-8791745D3788}"/>
                  </a:ext>
                </a:extLst>
              </p:cNvPr>
              <p:cNvSpPr/>
              <p:nvPr/>
            </p:nvSpPr>
            <p:spPr>
              <a:xfrm>
                <a:off x="449263" y="5508951"/>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4" name="Picture 73" descr="A black background with a black square&#10;&#10;Description automatically generated with medium confidence">
              <a:extLst>
                <a:ext uri="{FF2B5EF4-FFF2-40B4-BE49-F238E27FC236}">
                  <a16:creationId xmlns:a16="http://schemas.microsoft.com/office/drawing/2014/main" id="{17137D8B-7897-7CF3-560A-2B8843F8161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7841" y="7807565"/>
              <a:ext cx="3756745" cy="649652"/>
            </a:xfrm>
            <a:prstGeom prst="rect">
              <a:avLst/>
            </a:prstGeom>
          </p:spPr>
        </p:pic>
      </p:grpSp>
      <p:grpSp>
        <p:nvGrpSpPr>
          <p:cNvPr id="79" name="Group 78">
            <a:extLst>
              <a:ext uri="{FF2B5EF4-FFF2-40B4-BE49-F238E27FC236}">
                <a16:creationId xmlns:a16="http://schemas.microsoft.com/office/drawing/2014/main" id="{E7896BC9-BE3A-3410-F68E-AEA3A527259A}"/>
              </a:ext>
            </a:extLst>
          </p:cNvPr>
          <p:cNvGrpSpPr/>
          <p:nvPr/>
        </p:nvGrpSpPr>
        <p:grpSpPr>
          <a:xfrm>
            <a:off x="5461114" y="3458446"/>
            <a:ext cx="4802492" cy="6041766"/>
            <a:chOff x="453970" y="9179346"/>
            <a:chExt cx="4802492" cy="6041766"/>
          </a:xfrm>
        </p:grpSpPr>
        <p:sp>
          <p:nvSpPr>
            <p:cNvPr id="80" name="Textfeld 9">
              <a:extLst>
                <a:ext uri="{FF2B5EF4-FFF2-40B4-BE49-F238E27FC236}">
                  <a16:creationId xmlns:a16="http://schemas.microsoft.com/office/drawing/2014/main" id="{6F182440-A2B3-E728-809C-274C609D9E61}"/>
                </a:ext>
              </a:extLst>
            </p:cNvPr>
            <p:cNvSpPr txBox="1"/>
            <p:nvPr/>
          </p:nvSpPr>
          <p:spPr>
            <a:xfrm>
              <a:off x="453970" y="9580564"/>
              <a:ext cx="4788000" cy="5621303"/>
            </a:xfrm>
            <a:prstGeom prst="rect">
              <a:avLst/>
            </a:prstGeom>
            <a:solidFill>
              <a:schemeClr val="bg2">
                <a:lumMod val="95000"/>
              </a:schemeClr>
            </a:solidFill>
            <a:ln>
              <a:noFill/>
            </a:ln>
          </p:spPr>
          <p:txBody>
            <a:bodyPr wrap="square" lIns="180000" tIns="180000" rIns="180000" bIns="180000" rtlCol="0">
              <a:noAutofit/>
            </a:bodyPr>
            <a:lstStyle/>
            <a:p>
              <a:pPr>
                <a:spcAft>
                  <a:spcPts val="600"/>
                </a:spcAft>
              </a:pPr>
              <a:r>
                <a:rPr lang="en-GB" sz="1200" dirty="0"/>
                <a:t>We designed the website with a focus on consistency and inclusion, utilizing the sleek components of </a:t>
              </a:r>
              <a:r>
                <a:rPr lang="en-GB" sz="1200" dirty="0" err="1"/>
                <a:t>shadcn</a:t>
              </a:r>
              <a:r>
                <a:rPr lang="en-GB" sz="1200" dirty="0"/>
                <a:t>/</a:t>
              </a:r>
              <a:r>
                <a:rPr lang="en-GB" sz="1200" dirty="0" err="1"/>
                <a:t>ui</a:t>
              </a:r>
              <a:r>
                <a:rPr lang="en-GB" sz="1200" dirty="0"/>
                <a:t> alongside custom-designed elements for a unified and visually harmonious aesthetic across all pages. The website is fully responsive, offering a seamless experience across devices, including phones, tablets, and PCs. Interactivity takes </a:t>
              </a:r>
              <a:r>
                <a:rPr lang="en-GB" sz="1200" dirty="0" err="1"/>
                <a:t>center</a:t>
              </a:r>
              <a:r>
                <a:rPr lang="en-GB" sz="1200" dirty="0"/>
                <a:t> stage, featuring an engaging custom map for dynamic exploration and interaction. To ensure accessibility for all users, we implemented robust keyboard navigation and accessibility features in diagrams, making the website inclusive and easy to use for everyone.</a:t>
              </a:r>
            </a:p>
          </p:txBody>
        </p:sp>
        <p:sp>
          <p:nvSpPr>
            <p:cNvPr id="81" name="Textfeld 13">
              <a:extLst>
                <a:ext uri="{FF2B5EF4-FFF2-40B4-BE49-F238E27FC236}">
                  <a16:creationId xmlns:a16="http://schemas.microsoft.com/office/drawing/2014/main" id="{3E6C2898-6BD6-BB6D-5C7C-873777AF870D}"/>
                </a:ext>
              </a:extLst>
            </p:cNvPr>
            <p:cNvSpPr txBox="1"/>
            <p:nvPr/>
          </p:nvSpPr>
          <p:spPr>
            <a:xfrm>
              <a:off x="453970" y="9328563"/>
              <a:ext cx="4788000" cy="252000"/>
            </a:xfrm>
            <a:prstGeom prst="rect">
              <a:avLst/>
            </a:prstGeom>
            <a:noFill/>
            <a:ln>
              <a:noFill/>
            </a:ln>
          </p:spPr>
          <p:txBody>
            <a:bodyPr wrap="square" lIns="0" tIns="0" rIns="0" bIns="0" rtlCol="0">
              <a:noAutofit/>
            </a:bodyPr>
            <a:lstStyle/>
            <a:p>
              <a:pPr algn="l">
                <a:lnSpc>
                  <a:spcPts val="1550"/>
                </a:lnSpc>
                <a:spcBef>
                  <a:spcPts val="200"/>
                </a:spcBef>
              </a:pPr>
              <a:r>
                <a:rPr lang="en-GB" sz="1600" b="1" dirty="0">
                  <a:solidFill>
                    <a:schemeClr val="accent1"/>
                  </a:solidFill>
                </a:rPr>
                <a:t>4 Interface</a:t>
              </a:r>
            </a:p>
          </p:txBody>
        </p:sp>
        <p:pic>
          <p:nvPicPr>
            <p:cNvPr id="82" name="Grafik 31" descr="Image outline">
              <a:extLst>
                <a:ext uri="{FF2B5EF4-FFF2-40B4-BE49-F238E27FC236}">
                  <a16:creationId xmlns:a16="http://schemas.microsoft.com/office/drawing/2014/main" id="{B427BDE6-EDB5-3E46-D572-CCFD812D0C56}"/>
                </a:ext>
              </a:extLst>
            </p:cNvPr>
            <p:cNvPicPr>
              <a:picLocks noChangeAspect="1"/>
            </p:cNvPicPr>
            <p:nvPr/>
          </p:nvPicPr>
          <p:blipFill>
            <a:blip r:embed="rId10">
              <a:extLst>
                <a:ext uri="{96DAC541-7B7A-43D3-8B79-37D633B846F1}">
                  <asvg:svgBlip xmlns:asvg="http://schemas.microsoft.com/office/drawing/2016/SVG/main" r:embed="rId11"/>
                </a:ext>
              </a:extLst>
            </a:blip>
            <a:srcRect t="15273" b="15273"/>
            <a:stretch/>
          </p:blipFill>
          <p:spPr>
            <a:xfrm>
              <a:off x="899204" y="11863520"/>
              <a:ext cx="3878502" cy="2693802"/>
            </a:xfrm>
            <a:prstGeom prst="rect">
              <a:avLst/>
            </a:prstGeom>
          </p:spPr>
        </p:pic>
        <p:sp>
          <p:nvSpPr>
            <p:cNvPr id="83" name="Textfeld 27">
              <a:extLst>
                <a:ext uri="{FF2B5EF4-FFF2-40B4-BE49-F238E27FC236}">
                  <a16:creationId xmlns:a16="http://schemas.microsoft.com/office/drawing/2014/main" id="{1E2D55DF-131B-3514-A542-674B667E80AE}"/>
                </a:ext>
              </a:extLst>
            </p:cNvPr>
            <p:cNvSpPr txBox="1"/>
            <p:nvPr/>
          </p:nvSpPr>
          <p:spPr>
            <a:xfrm>
              <a:off x="469199" y="14681112"/>
              <a:ext cx="4787263" cy="540000"/>
            </a:xfrm>
            <a:prstGeom prst="rect">
              <a:avLst/>
            </a:prstGeom>
            <a:noFill/>
            <a:ln>
              <a:noFill/>
            </a:ln>
          </p:spPr>
          <p:txBody>
            <a:bodyPr wrap="square" lIns="180000" tIns="0" rIns="180000" bIns="180000" rtlCol="0" anchor="b" anchorCtr="0">
              <a:noAutofit/>
            </a:bodyPr>
            <a:lstStyle/>
            <a:p>
              <a:r>
                <a:rPr lang="en-GB" sz="700" dirty="0"/>
                <a:t>Visual of website</a:t>
              </a:r>
            </a:p>
          </p:txBody>
        </p:sp>
        <p:sp>
          <p:nvSpPr>
            <p:cNvPr id="84" name="Rectangle 83">
              <a:extLst>
                <a:ext uri="{FF2B5EF4-FFF2-40B4-BE49-F238E27FC236}">
                  <a16:creationId xmlns:a16="http://schemas.microsoft.com/office/drawing/2014/main" id="{39146226-D615-C5A8-93C5-DBEFE34B63E5}"/>
                </a:ext>
              </a:extLst>
            </p:cNvPr>
            <p:cNvSpPr/>
            <p:nvPr/>
          </p:nvSpPr>
          <p:spPr>
            <a:xfrm>
              <a:off x="453970" y="9179346"/>
              <a:ext cx="4780799" cy="148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64562148"/>
      </p:ext>
    </p:extLst>
  </p:cSld>
  <p:clrMapOvr>
    <a:masterClrMapping/>
  </p:clrMapOvr>
</p:sld>
</file>

<file path=ppt/theme/theme1.xml><?xml version="1.0" encoding="utf-8"?>
<a:theme xmlns:a="http://schemas.openxmlformats.org/drawingml/2006/main" name="ETH Blau">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EF71843B-413B-4636-AB44-13799B812ED4}"/>
    </a:ext>
  </a:extLst>
</a:theme>
</file>

<file path=ppt/theme/theme2.xml><?xml version="1.0" encoding="utf-8"?>
<a:theme xmlns:a="http://schemas.openxmlformats.org/drawingml/2006/main" name="ETH Petrol">
  <a:themeElements>
    <a:clrScheme name="ETH Petrol">
      <a:dk1>
        <a:sysClr val="windowText" lastClr="000000"/>
      </a:dk1>
      <a:lt1>
        <a:sysClr val="window" lastClr="FFFFFF"/>
      </a:lt1>
      <a:dk2>
        <a:srgbClr val="000000"/>
      </a:dk2>
      <a:lt2>
        <a:srgbClr val="FFFFFF"/>
      </a:lt2>
      <a:accent1>
        <a:srgbClr val="007894"/>
      </a:accent1>
      <a:accent2>
        <a:srgbClr val="3393A9"/>
      </a:accent2>
      <a:accent3>
        <a:srgbClr val="66AEBF"/>
      </a:accent3>
      <a:accent4>
        <a:srgbClr val="99C9D4"/>
      </a:accent4>
      <a:accent5>
        <a:srgbClr val="CCE4EA"/>
      </a:accent5>
      <a:accent6>
        <a:srgbClr val="E5F1F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0473AE0E-68D5-4A9D-99C2-4908E96CDDAB}"/>
    </a:ext>
  </a:extLst>
</a:theme>
</file>

<file path=ppt/theme/theme3.xml><?xml version="1.0" encoding="utf-8"?>
<a:theme xmlns:a="http://schemas.openxmlformats.org/drawingml/2006/main" name="ETH Grün">
  <a:themeElements>
    <a:clrScheme name="ETH Grün">
      <a:dk1>
        <a:sysClr val="windowText" lastClr="000000"/>
      </a:dk1>
      <a:lt1>
        <a:sysClr val="window" lastClr="FFFFFF"/>
      </a:lt1>
      <a:dk2>
        <a:srgbClr val="000000"/>
      </a:dk2>
      <a:lt2>
        <a:srgbClr val="FFFFFF"/>
      </a:lt2>
      <a:accent1>
        <a:srgbClr val="627313"/>
      </a:accent1>
      <a:accent2>
        <a:srgbClr val="818F42"/>
      </a:accent2>
      <a:accent3>
        <a:srgbClr val="A1AB71"/>
      </a:accent3>
      <a:accent4>
        <a:srgbClr val="C0C7A1"/>
      </a:accent4>
      <a:accent5>
        <a:srgbClr val="E0E3D0"/>
      </a:accent5>
      <a:accent6>
        <a:srgbClr val="EFF1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DF440DC3-3F2E-4807-8C20-EB98FA7966EC}"/>
    </a:ext>
  </a:extLst>
</a:theme>
</file>

<file path=ppt/theme/theme4.xml><?xml version="1.0" encoding="utf-8"?>
<a:theme xmlns:a="http://schemas.openxmlformats.org/drawingml/2006/main" name="ETH Bronze">
  <a:themeElements>
    <a:clrScheme name="ETH Bronze">
      <a:dk1>
        <a:sysClr val="windowText" lastClr="000000"/>
      </a:dk1>
      <a:lt1>
        <a:sysClr val="window" lastClr="FFFFFF"/>
      </a:lt1>
      <a:dk2>
        <a:srgbClr val="000000"/>
      </a:dk2>
      <a:lt2>
        <a:srgbClr val="FFFFFF"/>
      </a:lt2>
      <a:accent1>
        <a:srgbClr val="8E6713"/>
      </a:accent1>
      <a:accent2>
        <a:srgbClr val="A58542"/>
      </a:accent2>
      <a:accent3>
        <a:srgbClr val="BBA471"/>
      </a:accent3>
      <a:accent4>
        <a:srgbClr val="D2C2A1"/>
      </a:accent4>
      <a:accent5>
        <a:srgbClr val="E8E1D0"/>
      </a:accent5>
      <a:accent6>
        <a:srgbClr val="F3F0E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11E06D20-E7DF-4D4B-B2A2-B7B46D67DC87}"/>
    </a:ext>
  </a:extLst>
</a:theme>
</file>

<file path=ppt/theme/theme5.xml><?xml version="1.0" encoding="utf-8"?>
<a:theme xmlns:a="http://schemas.openxmlformats.org/drawingml/2006/main" name="ETH Rot">
  <a:themeElements>
    <a:clrScheme name="ETH Rot">
      <a:dk1>
        <a:sysClr val="windowText" lastClr="000000"/>
      </a:dk1>
      <a:lt1>
        <a:sysClr val="window" lastClr="FFFFFF"/>
      </a:lt1>
      <a:dk2>
        <a:srgbClr val="000000"/>
      </a:dk2>
      <a:lt2>
        <a:srgbClr val="FFFFFF"/>
      </a:lt2>
      <a:accent1>
        <a:srgbClr val="B7352D"/>
      </a:accent1>
      <a:accent2>
        <a:srgbClr val="C55D57"/>
      </a:accent2>
      <a:accent3>
        <a:srgbClr val="D48681"/>
      </a:accent3>
      <a:accent4>
        <a:srgbClr val="E2AEAB"/>
      </a:accent4>
      <a:accent5>
        <a:srgbClr val="F1D7D5"/>
      </a:accent5>
      <a:accent6>
        <a:srgbClr val="F8EAEA"/>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16CB80E2-4D81-420F-8475-97747EDD43D9}"/>
    </a:ext>
  </a:extLst>
</a:theme>
</file>

<file path=ppt/theme/theme6.xml><?xml version="1.0" encoding="utf-8"?>
<a:theme xmlns:a="http://schemas.openxmlformats.org/drawingml/2006/main" name="ETH Purpur">
  <a:themeElements>
    <a:clrScheme name="ETH Purpur">
      <a:dk1>
        <a:sysClr val="windowText" lastClr="000000"/>
      </a:dk1>
      <a:lt1>
        <a:sysClr val="window" lastClr="FFFFFF"/>
      </a:lt1>
      <a:dk2>
        <a:srgbClr val="000000"/>
      </a:dk2>
      <a:lt2>
        <a:srgbClr val="FFFFFF"/>
      </a:lt2>
      <a:accent1>
        <a:srgbClr val="A30774"/>
      </a:accent1>
      <a:accent2>
        <a:srgbClr val="B53990"/>
      </a:accent2>
      <a:accent3>
        <a:srgbClr val="C86AAC"/>
      </a:accent3>
      <a:accent4>
        <a:srgbClr val="DA9CC7"/>
      </a:accent4>
      <a:accent5>
        <a:srgbClr val="EDCDE3"/>
      </a:accent5>
      <a:accent6>
        <a:srgbClr val="F6E6F1"/>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995FD330-628F-4BC0-B5BD-6162A29925A6}"/>
    </a:ext>
  </a:extLst>
</a:theme>
</file>

<file path=ppt/theme/theme7.xml><?xml version="1.0" encoding="utf-8"?>
<a:theme xmlns:a="http://schemas.openxmlformats.org/drawingml/2006/main" name="ETH Grau">
  <a:themeElements>
    <a:clrScheme name="ETH Grau">
      <a:dk1>
        <a:sysClr val="windowText" lastClr="000000"/>
      </a:dk1>
      <a:lt1>
        <a:sysClr val="window" lastClr="FFFFFF"/>
      </a:lt1>
      <a:dk2>
        <a:srgbClr val="000000"/>
      </a:dk2>
      <a:lt2>
        <a:srgbClr val="FFFFFF"/>
      </a:lt2>
      <a:accent1>
        <a:srgbClr val="6F6F6F"/>
      </a:accent1>
      <a:accent2>
        <a:srgbClr val="8C8C8C"/>
      </a:accent2>
      <a:accent3>
        <a:srgbClr val="A9A9A9"/>
      </a:accent3>
      <a:accent4>
        <a:srgbClr val="C5C5C5"/>
      </a:accent4>
      <a:accent5>
        <a:srgbClr val="E2E2E2"/>
      </a:accent5>
      <a:accent6>
        <a:srgbClr val="F0F0F0"/>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baseline="30000"/>
        </a:defPPr>
      </a:lstStyle>
    </a:txDef>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ETH_Vorlage_Plakat_A3_hoch.potx" id="{5E20DE9E-1E3E-4A22-A22B-C7DE4B781016}" vid="{D02D928F-8248-4557-A534-5AC5954D5BF1}"/>
    </a:ext>
  </a:extLst>
</a:theme>
</file>

<file path=ppt/theme/theme8.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ETH Blau">
      <a:dk1>
        <a:sysClr val="windowText" lastClr="000000"/>
      </a:dk1>
      <a:lt1>
        <a:sysClr val="window" lastClr="FFFFFF"/>
      </a:lt1>
      <a:dk2>
        <a:srgbClr val="000000"/>
      </a:dk2>
      <a:lt2>
        <a:srgbClr val="FFFFFF"/>
      </a:lt2>
      <a:accent1>
        <a:srgbClr val="215CAF"/>
      </a:accent1>
      <a:accent2>
        <a:srgbClr val="4D7DBF"/>
      </a:accent2>
      <a:accent3>
        <a:srgbClr val="7A9DCF"/>
      </a:accent3>
      <a:accent4>
        <a:srgbClr val="A6BEDF"/>
      </a:accent4>
      <a:accent5>
        <a:srgbClr val="D3DEEF"/>
      </a:accent5>
      <a:accent6>
        <a:srgbClr val="E8EEF7"/>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ETH-PP-Scientific-Poster-Portrait-A3-Template</Template>
  <TotalTime>568</TotalTime>
  <Words>459</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2</vt:i4>
      </vt:variant>
      <vt:variant>
        <vt:lpstr>Theme</vt:lpstr>
      </vt:variant>
      <vt:variant>
        <vt:i4>7</vt:i4>
      </vt:variant>
      <vt:variant>
        <vt:lpstr>Slide Titles</vt:lpstr>
      </vt:variant>
      <vt:variant>
        <vt:i4>1</vt:i4>
      </vt:variant>
    </vt:vector>
  </HeadingPairs>
  <TitlesOfParts>
    <vt:vector size="10" baseType="lpstr">
      <vt:lpstr>Arial</vt:lpstr>
      <vt:lpstr>Symbol</vt:lpstr>
      <vt:lpstr>ETH Blau</vt:lpstr>
      <vt:lpstr>ETH Petrol</vt:lpstr>
      <vt:lpstr>ETH Grün</vt:lpstr>
      <vt:lpstr>ETH Bronze</vt:lpstr>
      <vt:lpstr>ETH Rot</vt:lpstr>
      <vt:lpstr>ETH Purpur</vt:lpstr>
      <vt:lpstr>ETH Grau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Wimmer</dc:creator>
  <cp:lastModifiedBy>Ian Wimmer</cp:lastModifiedBy>
  <cp:revision>11</cp:revision>
  <dcterms:created xsi:type="dcterms:W3CDTF">2024-12-12T20:43:18Z</dcterms:created>
  <dcterms:modified xsi:type="dcterms:W3CDTF">2024-12-15T21:29:47Z</dcterms:modified>
</cp:coreProperties>
</file>