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ustup.rs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learn to program in Rust</a:t>
            </a:r>
          </a:p>
          <a:p>
            <a:pPr lvl="1"/>
            <a:r>
              <a:rPr/>
              <a:t>Work through a textbook</a:t>
            </a:r>
          </a:p>
          <a:p>
            <a:pPr lvl="1"/>
            <a:r>
              <a:rPr/>
              <a:t>Write weekly(ish) homeworks</a:t>
            </a:r>
          </a:p>
          <a:p>
            <a:pPr lvl="1"/>
            <a:r>
              <a:rPr/>
              <a:t>Everyone: Write a 1000-line project</a:t>
            </a:r>
          </a:p>
          <a:p>
            <a:pPr lvl="1"/>
            <a:r>
              <a:rPr/>
              <a:t>Grads: In addition, write a 3-page research paper</a:t>
            </a:r>
          </a:p>
          <a:p>
            <a:pPr lvl="0"/>
            <a:r>
              <a:rPr/>
              <a:t>Goal: leave as competent Rust programmer (course objectives in syllabus)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Rust is a “systems programming language” intended as a replacement for C/C++</a:t>
            </a:r>
          </a:p>
          <a:p>
            <a:pPr lvl="0"/>
            <a:r>
              <a:rPr/>
              <a:t>Rust offers a unique type system that allows static automatic memory management: mallocs and frees can be inserted by the program as needed</a:t>
            </a:r>
          </a:p>
          <a:p>
            <a:pPr lvl="1"/>
            <a:r>
              <a:rPr/>
              <a:t>The automatic memory management constraints make writing Rust programs harder than one might expect</a:t>
            </a:r>
          </a:p>
          <a:p>
            <a:pPr lvl="0"/>
            <a:r>
              <a:rPr/>
              <a:t>Rust provides safety guarantees against common types of error. It also provides an “unsafe” mode to escape some of these guarantees when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About 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Rust programs tend to have similar performance to C programs, similar readability to C++ programs, be harder to write than either, and to be reliable and safe. (Compile times are not great right now, tho)</a:t>
            </a:r>
          </a:p>
          <a:p>
            <a:pPr lvl="0"/>
            <a:r>
              <a:rPr/>
              <a:t>Concurrency and functional programming features are first-class in Rust</a:t>
            </a:r>
          </a:p>
          <a:p>
            <a:pPr lvl="0"/>
            <a:r>
              <a:rPr/>
              <a:t>Nice module and separate compilation system with package manager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Install and run </a:t>
            </a:r>
            <a:r>
              <a:rPr>
                <a:hlinkClick r:id="rId2"/>
                <a:latin typeface="Courier"/>
              </a:rPr>
              <a:t>rustup</a:t>
            </a:r>
            <a:r>
              <a:rPr/>
              <a:t> tool, using the instructions on the linked page.</a:t>
            </a:r>
          </a:p>
          <a:p>
            <a:pPr lvl="0"/>
            <a:r>
              <a:rPr/>
              <a:t>Make sure your PATH environment variable is set 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 In 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a new Cargo project</a:t>
            </a:r>
          </a:p>
          <a:p>
            <a:pPr lvl="1" indent="0">
              <a:buNone/>
            </a:pPr>
            <a:r>
              <a:rPr>
                <a:latin typeface="Courier"/>
              </a:rPr>
              <a:t>  cargo new --bin hello
  cd hello</a:t>
            </a:r>
          </a:p>
          <a:p>
            <a:pPr lvl="0"/>
            <a:r>
              <a:rPr/>
              <a:t>Edit provided program (not actually needed)</a:t>
            </a:r>
          </a:p>
          <a:p>
            <a:pPr lvl="0"/>
            <a:r>
              <a:rPr/>
              <a:t>Build and run program</a:t>
            </a:r>
          </a:p>
          <a:p>
            <a:pPr lvl="1" indent="0">
              <a:buNone/>
            </a:pPr>
            <a:r>
              <a:rPr>
                <a:latin typeface="Courier"/>
              </a:rPr>
              <a:t>  cargo build
  cargo run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Rust Decency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cargo fmt</a:t>
            </a:r>
            <a:r>
              <a:rPr/>
              <a:t> to format your program according to Rust standards. This is what everyone in the community expects: </a:t>
            </a:r>
            <a:r>
              <a:rPr i="1"/>
              <a:t>do not</a:t>
            </a:r>
            <a:r>
              <a:rPr/>
              <a:t> fight with it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cargo clippy</a:t>
            </a:r>
            <a:r>
              <a:rPr/>
              <a:t> to find ways to improve your program. At this stage assume Clippy is right (or ask me): </a:t>
            </a:r>
            <a:r>
              <a:rPr i="1"/>
              <a:t>do not</a:t>
            </a:r>
            <a:r>
              <a:rPr/>
              <a:t> fight with it unnecessarily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Built-in (OK) support for unit tests integrated with language and Cargo. Use </a:t>
            </a:r>
            <a:r>
              <a:rPr>
                <a:latin typeface="Courier"/>
              </a:rPr>
              <a:t>cargo test</a:t>
            </a:r>
            <a:r>
              <a:rPr/>
              <a:t> to run tests</a:t>
            </a:r>
          </a:p>
          <a:p>
            <a:pPr lvl="0"/>
            <a:r>
              <a:rPr/>
              <a:t>Can express positive and negative tests, conditional tests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Rust Program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Integrated doc comments as expected</a:t>
            </a:r>
          </a:p>
          <a:p>
            <a:pPr lvl="0"/>
            <a:r>
              <a:rPr/>
              <a:t>Neat feature: doc tests</a:t>
            </a:r>
          </a:p>
          <a:p>
            <a:pPr lvl="0"/>
            <a:r>
              <a:rPr/>
              <a:t>Integrated with Cargo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Rust Language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“The Rust Book” online</a:t>
            </a:r>
          </a:p>
          <a:p>
            <a:pPr lvl="0"/>
            <a:r>
              <a:rPr/>
              <a:t>The course textbook</a:t>
            </a:r>
          </a:p>
          <a:p>
            <a:pPr lvl="0"/>
            <a:r>
              <a:rPr/>
              <a:t>Other books: see LMS for a list</a:t>
            </a:r>
          </a:p>
          <a:p>
            <a:pPr lvl="0"/>
            <a:r>
              <a:rPr/>
              <a:t>The API docs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2022-01-25T04:09:36Z</dcterms:created>
  <dcterms:modified xsi:type="dcterms:W3CDTF">2022-01-25T04:09:36Z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