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.rust-lang.org/reference/expressions.html#expression-preceden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lay.rust-lang.org/?edition=2021&amp;gist=0842a2a805a02e8a2d031e77f2bb5a6e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Blocks have value</a:t>
            </a:r>
          </a:p>
          <a:p>
            <a:pPr lvl="0"/>
            <a:r>
              <a:rPr>
                <a:hlinkClick r:id="rId2"/>
              </a:rPr>
              <a:t>Operator precedence table</a:t>
            </a:r>
            <a:r>
              <a:rPr/>
              <a:t> is in the reference manual. 18 levels. Left associativity. Left-to-right evaluation?</a:t>
            </a:r>
          </a:p>
          <a:p>
            <a:pPr lvl="0"/>
            <a:r>
              <a:rPr/>
              <a:t>Conversion is mostly explicit through </a:t>
            </a:r>
            <a:r>
              <a:rPr>
                <a:latin typeface="Courier"/>
              </a:rPr>
              <a:t>as</a:t>
            </a:r>
            <a:r>
              <a:rPr/>
              <a:t>. Only conversions that are “safe” work (where safe has a somewhat non-intuitive definition)</a:t>
            </a:r>
          </a:p>
          <a:p>
            <a:pPr lvl="0"/>
            <a:r>
              <a:rPr/>
              <a:t>Reference magic happens</a:t>
            </a:r>
          </a:p>
          <a:p>
            <a:pPr lvl="1"/>
            <a:r>
              <a:rPr/>
              <a:t>Auto dereference in certain situations as discussed earlier</a:t>
            </a:r>
          </a:p>
          <a:p>
            <a:pPr lvl="1"/>
            <a:r>
              <a:rPr/>
              <a:t>Auto reference conversions in certain situations, e.g. </a:t>
            </a:r>
            <a:r>
              <a:rPr>
                <a:latin typeface="Courier"/>
              </a:rPr>
              <a:t>String</a:t>
            </a:r>
            <a:r>
              <a:rPr/>
              <a:t>, </a:t>
            </a:r>
            <a:r>
              <a:rPr>
                <a:latin typeface="Courier"/>
              </a:rPr>
              <a:t>Vec</a:t>
            </a:r>
            <a:r>
              <a:rPr/>
              <a:t>, </a:t>
            </a:r>
            <a:r>
              <a:rPr>
                <a:latin typeface="Courier"/>
              </a:rPr>
              <a:t>Box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Expressions and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Rust, some of what we would normally do with control flow is done with simple expressions. This is part of Rust’s functional-language heritage</a:t>
            </a:r>
          </a:p>
          <a:p>
            <a:pPr lvl="1"/>
            <a:r>
              <a:rPr>
                <a:latin typeface="Courier"/>
              </a:rPr>
              <a:t>if</a:t>
            </a:r>
            <a:r>
              <a:rPr/>
              <a:t> is an expression type</a:t>
            </a:r>
          </a:p>
          <a:p>
            <a:pPr lvl="1"/>
            <a:r>
              <a:rPr/>
              <a:t>“method” chaining is a standard mechanism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“Method”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Many Rust operations are used in an “object-oriented style”:</a:t>
            </a:r>
          </a:p>
          <a:p>
            <a:pPr lvl="1" indent="0">
              <a:buNone/>
            </a:pPr>
            <a:r>
              <a:rPr>
                <a:latin typeface="Courier"/>
              </a:rPr>
              <a:t>  "hello".to_uppercase()</a:t>
            </a:r>
          </a:p>
          <a:p>
            <a:pPr lvl="1" indent="0" marL="342900">
              <a:buNone/>
            </a:pPr>
            <a:r>
              <a:rPr/>
              <a:t>vs</a:t>
            </a:r>
          </a:p>
          <a:p>
            <a:pPr lvl="1" indent="0">
              <a:buNone/>
            </a:pPr>
            <a:r>
              <a:rPr>
                <a:latin typeface="Courier"/>
              </a:rPr>
              <a:t>  to_uppercase("hello")</a:t>
            </a:r>
          </a:p>
          <a:p>
            <a:pPr lvl="0"/>
            <a:r>
              <a:rPr/>
              <a:t>This allows stringing together expressions in more readable syntax (and also facilitates proper borrowing/sharing).</a:t>
            </a:r>
          </a:p>
          <a:p>
            <a:pPr lvl="1" indent="0" marL="342900">
              <a:buNone/>
            </a:pPr>
            <a:r>
              <a:rPr>
                <a:hlinkClick r:id="rId2"/>
              </a:rPr>
              <a:t>https://play.rust-lang.org/?edition=2021&amp;gist=0842a2a805a02e8a2d031e77f2bb5a6e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Explicit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if</a:t>
            </a:r>
            <a:r>
              <a:rPr/>
              <a:t>-</a:t>
            </a:r>
            <a:r>
              <a:rPr>
                <a:latin typeface="Courier"/>
              </a:rPr>
              <a:t>else</a:t>
            </a:r>
          </a:p>
          <a:p>
            <a:pPr lvl="0"/>
            <a:r>
              <a:rPr>
                <a:latin typeface="Courier"/>
              </a:rPr>
              <a:t>if let</a:t>
            </a:r>
            <a:r>
              <a:rPr/>
              <a:t>, </a:t>
            </a:r>
            <a:r>
              <a:rPr>
                <a:latin typeface="Courier"/>
              </a:rPr>
              <a:t>while let</a:t>
            </a:r>
          </a:p>
          <a:p>
            <a:pPr lvl="0"/>
            <a:r>
              <a:rPr>
                <a:latin typeface="Courier"/>
              </a:rPr>
              <a:t>match</a:t>
            </a:r>
          </a:p>
          <a:p>
            <a:pPr lvl="0"/>
            <a:r>
              <a:rPr>
                <a:latin typeface="Courier"/>
              </a:rPr>
              <a:t>while</a:t>
            </a:r>
          </a:p>
          <a:p>
            <a:pPr lvl="0"/>
            <a:r>
              <a:rPr>
                <a:latin typeface="Courier"/>
              </a:rPr>
              <a:t>loop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 and iterators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2022-01-25T04:09:37Z</dcterms:created>
  <dcterms:modified xsi:type="dcterms:W3CDTF">2022-01-25T04:09:37Z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