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Automatic: Garbage collector or reference counting system</a:t>
            </a:r>
          </a:p>
          <a:p>
            <a:pPr lvl="1"/>
            <a:r>
              <a:rPr/>
              <a:t>Garbage Collector: When low on memory, trace out all accessible memory, free non-accessible</a:t>
            </a:r>
          </a:p>
          <a:p>
            <a:pPr lvl="1"/>
            <a:r>
              <a:rPr/>
              <a:t>Reference Counting: Keep track of how many references to a particular chunk of memory. When count goes to zero, free it</a:t>
            </a:r>
          </a:p>
          <a:p>
            <a:pPr lvl="0"/>
            <a:r>
              <a:rPr/>
              <a:t>Manual: Programmer keeps track of which memory should be preserved, allocates new memory, frees old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Invisible “Manual”: Compiler issues code to allocate memory and free memory where needed</a:t>
            </a:r>
          </a:p>
          <a:p>
            <a:pPr lvl="0"/>
            <a:r>
              <a:rPr/>
              <a:t>This is restrictive: programmer must ensure that memory is not allocated too late or freed to early, in the presence of pointers</a:t>
            </a:r>
          </a:p>
          <a:p>
            <a:pPr lvl="0"/>
            <a:r>
              <a:rPr/>
              <a:t>Rust compiler ensures that memory is allocated before use, statically unavailable at time of free</a:t>
            </a:r>
          </a:p>
          <a:p>
            <a:pPr lvl="0"/>
            <a:r>
              <a:rPr/>
              <a:t>Key is lexical scope: when a variable statically leaves scope, its value is no longer reachable, so freed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default, a value must be allocated in memory unless it is small enough to fit in a register and marked copyable and bleah bleah bleah</a:t>
            </a:r>
          </a:p>
          <a:p>
            <a:pPr lvl="0"/>
            <a:r>
              <a:rPr/>
              <a:t>Choices are stack allocation or heap allocation: default is stack</a:t>
            </a:r>
          </a:p>
          <a:p>
            <a:pPr lvl="0"/>
            <a:r>
              <a:rPr/>
              <a:t>Heap allocation is ultimately done in </a:t>
            </a:r>
            <a:r>
              <a:rPr>
                <a:latin typeface="Courier"/>
              </a:rPr>
              <a:t>unsafe</a:t>
            </a:r>
            <a:r>
              <a:rPr/>
              <a:t> code</a:t>
            </a:r>
          </a:p>
          <a:p>
            <a:pPr lvl="0"/>
            <a:r>
              <a:rPr>
                <a:latin typeface="Courier"/>
              </a:rPr>
              <a:t>Drop</a:t>
            </a:r>
            <a:r>
              <a:rPr/>
              <a:t> trait allows explicit actions during deallocation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Copyable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a type has the </a:t>
            </a:r>
            <a:r>
              <a:rPr>
                <a:latin typeface="Courier"/>
              </a:rPr>
              <a:t>Copy</a:t>
            </a:r>
            <a:r>
              <a:rPr/>
              <a:t> trait (e.g. the integer types) the compiler will feel free to make a copy of it whenever convenient</a:t>
            </a:r>
          </a:p>
          <a:p>
            <a:pPr lvl="0"/>
            <a:r>
              <a:rPr/>
              <a:t>If a type has the </a:t>
            </a:r>
            <a:r>
              <a:rPr>
                <a:latin typeface="Courier"/>
              </a:rPr>
              <a:t>Clone</a:t>
            </a:r>
            <a:r>
              <a:rPr/>
              <a:t> trait (e.g. most built-in types) the compiler will make a (deep) copy whenever the type’s </a:t>
            </a:r>
            <a:r>
              <a:rPr>
                <a:latin typeface="Courier"/>
              </a:rPr>
              <a:t>clone()</a:t>
            </a:r>
            <a:r>
              <a:rPr/>
              <a:t> method is called</a:t>
            </a:r>
          </a:p>
          <a:p>
            <a:pPr lvl="0"/>
            <a:r>
              <a:rPr/>
              <a:t>Otherwise there will be no user-visible copying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compiler may choose to insert code to move a thing to a different place in memory</a:t>
            </a:r>
          </a:p>
          <a:p>
            <a:pPr lvl="0"/>
            <a:r>
              <a:rPr/>
              <a:t>If this happens, it will not make a copy: it will leave the old thing uninitialized and unreferenceable.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Failing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#[derive(Debug)]
struct Bogus;
fn main() {
    let x = Bogus;
    let y = x;
    println!("{:?}", y);
    println!("{:?}", x);
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Net effect of all this: at any given time a value is “owned” by a particular name</a:t>
            </a:r>
          </a:p>
          <a:p>
            <a:pPr lvl="0"/>
            <a:r>
              <a:rPr/>
              <a:t>The value is given to the owning name when it is created (Resource Acquisition Is Initialization = RAII)</a:t>
            </a:r>
          </a:p>
          <a:p>
            <a:pPr lvl="0"/>
            <a:r>
              <a:rPr/>
              <a:t>The value is freed when the owning name leaves scope</a:t>
            </a:r>
          </a:p>
          <a:p>
            <a:pPr lvl="0"/>
            <a:r>
              <a:rPr/>
              <a:t>Ownership can be transferred by a move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Need to develop an operational mental model of ownership</a:t>
            </a:r>
          </a:p>
          <a:p>
            <a:pPr lvl="0"/>
            <a:r>
              <a:rPr/>
              <a:t>When confused, refer to that model or get help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