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Interior Mutability and 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Rust borrow checker is quite conservative in its static rules for ownership</a:t>
            </a:r>
          </a:p>
          <a:p>
            <a:pPr lvl="1"/>
            <a:r>
              <a:rPr/>
              <a:t>References must not outlive referents</a:t>
            </a:r>
          </a:p>
          <a:p>
            <a:pPr lvl="1"/>
            <a:r>
              <a:rPr/>
              <a:t>Reader-writer rules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Static Mutability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Compile-time reader/writer model</a:t>
            </a:r>
          </a:p>
          <a:p>
            <a:pPr lvl="1"/>
            <a:r>
              <a:rPr/>
              <a:t>One mut ref or many shared refs</a:t>
            </a:r>
          </a:p>
          <a:p>
            <a:pPr lvl="1"/>
            <a:r>
              <a:rPr/>
              <a:t>Owner participates in model: cannot read while mut ref is shared, cannot write while ref is shared</a:t>
            </a:r>
          </a:p>
          <a:p>
            <a:pPr lvl="0"/>
            <a:r>
              <a:rPr/>
              <a:t>This makes some data structures hard to build</a:t>
            </a:r>
          </a:p>
          <a:p>
            <a:pPr lvl="1"/>
            <a:r>
              <a:rPr/>
              <a:t>Even a simple counter can’t really be shared by two data structures under these rules: if either parent is able to mutate it, the other can’t even read 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1: Interior 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Maybe we could make it so we sometimes do writes into an object without having mutable access to it?</a:t>
            </a:r>
          </a:p>
          <a:p>
            <a:pPr lvl="0"/>
            <a:r>
              <a:rPr/>
              <a:t>This sounds dangerous: the whole point of the borrow checker is to keep two things from read-modify-writing the same location at the same time</a:t>
            </a:r>
          </a:p>
          <a:p>
            <a:pPr lvl="0"/>
            <a:r>
              <a:rPr/>
              <a:t>Compromise: Check </a:t>
            </a:r>
            <a:r>
              <a:rPr i="1"/>
              <a:t>at run time</a:t>
            </a:r>
            <a:r>
              <a:rPr/>
              <a:t> that the borrow rules are followed. Then code can read-modify-write, drop the reference, and someone else can start in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Cell/ RefCell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implement this with a wrapper data structure </a:t>
            </a:r>
            <a:r>
              <a:rPr>
                <a:latin typeface="Courier"/>
              </a:rPr>
              <a:t>Cell</a:t>
            </a:r>
            <a:r>
              <a:rPr/>
              <a:t> / </a:t>
            </a:r>
            <a:r>
              <a:rPr>
                <a:latin typeface="Courier"/>
              </a:rPr>
              <a:t>RefCell</a:t>
            </a:r>
            <a:r>
              <a:rPr/>
              <a:t> that tracks borrowing</a:t>
            </a:r>
          </a:p>
          <a:p>
            <a:pPr lvl="1"/>
            <a:r>
              <a:rPr/>
              <a:t>Call </a:t>
            </a:r>
            <a:r>
              <a:rPr>
                <a:latin typeface="Courier"/>
              </a:rPr>
              <a:t>.get()</a:t>
            </a:r>
            <a:r>
              <a:rPr/>
              <a:t> to get a </a:t>
            </a:r>
            <a:r>
              <a:rPr>
                <a:latin typeface="Courier"/>
              </a:rPr>
              <a:t>Ref</a:t>
            </a:r>
            <a:r>
              <a:rPr/>
              <a:t> “guard”, which can dereference as an immutable ref</a:t>
            </a:r>
          </a:p>
          <a:p>
            <a:pPr lvl="1"/>
            <a:r>
              <a:rPr/>
              <a:t>Call </a:t>
            </a:r>
            <a:r>
              <a:rPr>
                <a:latin typeface="Courier"/>
              </a:rPr>
              <a:t>.get_mut()</a:t>
            </a:r>
            <a:r>
              <a:rPr/>
              <a:t> to get a </a:t>
            </a:r>
            <a:r>
              <a:rPr>
                <a:latin typeface="Courier"/>
              </a:rPr>
              <a:t>RefMut</a:t>
            </a:r>
            <a:r>
              <a:rPr/>
              <a:t> “guard”, which can dereference as an mutable ref</a:t>
            </a:r>
          </a:p>
          <a:p>
            <a:pPr lvl="1"/>
            <a:r>
              <a:rPr/>
              <a:t>If you try to call </a:t>
            </a:r>
            <a:r>
              <a:rPr>
                <a:latin typeface="Courier"/>
              </a:rPr>
              <a:t>.get_mut()</a:t>
            </a:r>
            <a:r>
              <a:rPr/>
              <a:t> when there’s a guard out already that hasn’t been dropped, or if you try to call </a:t>
            </a:r>
            <a:r>
              <a:rPr>
                <a:latin typeface="Courier"/>
              </a:rPr>
              <a:t>.get()</a:t>
            </a:r>
            <a:r>
              <a:rPr/>
              <a:t> when there’s a </a:t>
            </a:r>
            <a:r>
              <a:rPr>
                <a:latin typeface="Courier"/>
              </a:rPr>
              <a:t>RefMut</a:t>
            </a:r>
            <a:r>
              <a:rPr/>
              <a:t> guard out, </a:t>
            </a:r>
            <a:r>
              <a:rPr i="1"/>
              <a:t>your program will panic!</a:t>
            </a:r>
          </a:p>
          <a:p>
            <a:pPr lvl="0"/>
            <a:r>
              <a:rPr/>
              <a:t>Hazard: If the borrow rules are violated at run time, it’s a panic. The compiler can’t help anymore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Shedding Dead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 we have a way to keep a mutable shared value around indefinitely: stick it in a </a:t>
            </a:r>
            <a:r>
              <a:rPr>
                <a:latin typeface="Courier"/>
              </a:rPr>
              <a:t>RefCell</a:t>
            </a:r>
            <a:r>
              <a:rPr/>
              <a:t> with global scope</a:t>
            </a:r>
          </a:p>
          <a:p>
            <a:pPr lvl="0"/>
            <a:r>
              <a:rPr/>
              <a:t>In general, some value inside the </a:t>
            </a:r>
            <a:r>
              <a:rPr>
                <a:latin typeface="Courier"/>
              </a:rPr>
              <a:t>RefCell</a:t>
            </a:r>
            <a:r>
              <a:rPr/>
              <a:t> must live as long as the </a:t>
            </a:r>
            <a:r>
              <a:rPr>
                <a:latin typeface="Courier"/>
              </a:rPr>
              <a:t>RefCell</a:t>
            </a:r>
            <a:r>
              <a:rPr/>
              <a:t> itself: if you manually drop it, you must replace it to keep the </a:t>
            </a:r>
            <a:r>
              <a:rPr>
                <a:latin typeface="Courier"/>
              </a:rPr>
              <a:t>RefCell</a:t>
            </a:r>
            <a:r>
              <a:rPr/>
              <a:t> initialized</a:t>
            </a:r>
          </a:p>
          <a:p>
            <a:pPr lvl="0"/>
            <a:r>
              <a:rPr>
                <a:latin typeface="Courier"/>
              </a:rPr>
              <a:t>Option</a:t>
            </a:r>
            <a:r>
              <a:rPr/>
              <a:t> can kind of fix this, but you still have to manually replace the contained value to drop it</a:t>
            </a:r>
          </a:p>
          <a:p>
            <a:pPr lvl="0"/>
            <a:r>
              <a:rPr/>
              <a:t>This sounds like a great way to leak stuff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2: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Maybe we could track actual lifetime of objects at runtime instead of having the compiler over-approximate it?</a:t>
            </a:r>
          </a:p>
          <a:p>
            <a:pPr lvl="0"/>
            <a:r>
              <a:rPr/>
              <a:t>This sounds hard: this plan normally requires a garbage collector, and those are expensive and need language support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3: 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Compromise: Use </a:t>
            </a:r>
            <a:r>
              <a:rPr i="1"/>
              <a:t>reference counting</a:t>
            </a:r>
            <a:r>
              <a:rPr/>
              <a:t>; keep track of a count of the number of references to an object and drop it when the count goes to 0</a:t>
            </a:r>
          </a:p>
          <a:p>
            <a:pPr lvl="0"/>
            <a:r>
              <a:rPr/>
              <a:t>Can implement this with a wrapper data structure that does the reference counting</a:t>
            </a:r>
          </a:p>
          <a:p>
            <a:pPr lvl="0"/>
            <a:r>
              <a:rPr/>
              <a:t>Hazard: it is possible to create reference cycles, which keep the object alive until the last reference is dropped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Rust provides </a:t>
            </a:r>
            <a:r>
              <a:rPr>
                <a:latin typeface="Courier"/>
              </a:rPr>
              <a:t>rc::Rc</a:t>
            </a:r>
            <a:r>
              <a:rPr/>
              <a:t> as a reference-count wrapper</a:t>
            </a:r>
          </a:p>
          <a:p>
            <a:pPr lvl="0"/>
            <a:r>
              <a:rPr/>
              <a:t>Cloning the </a:t>
            </a:r>
            <a:r>
              <a:rPr>
                <a:latin typeface="Courier"/>
              </a:rPr>
              <a:t>Rc</a:t>
            </a:r>
            <a:r>
              <a:rPr/>
              <a:t> does </a:t>
            </a:r>
            <a:r>
              <a:rPr i="1"/>
              <a:t>not</a:t>
            </a:r>
            <a:r>
              <a:rPr/>
              <a:t> clone its contents: it just hands out another pointer to itself and increments the refcount</a:t>
            </a:r>
          </a:p>
          <a:p>
            <a:pPr lvl="0"/>
            <a:r>
              <a:rPr/>
              <a:t>Dropping an </a:t>
            </a:r>
            <a:r>
              <a:rPr>
                <a:latin typeface="Courier"/>
              </a:rPr>
              <a:t>Rc</a:t>
            </a:r>
            <a:r>
              <a:rPr/>
              <a:t> will decrement its refcount, and drop itself and its contained value iff the refcount becomes zero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http://github.com/pdx-cs-rust/rc-ledger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