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ates.io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itlab.com/BartMassey/woodpiece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Has A Module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Better than most, not as good as SML</a:t>
            </a:r>
          </a:p>
          <a:p>
            <a:pPr lvl="0"/>
            <a:r>
              <a:rPr/>
              <a:t>Name-based, but with inter-module typechecking</a:t>
            </a:r>
          </a:p>
          <a:p>
            <a:pPr lvl="0"/>
            <a:r>
              <a:rPr/>
              <a:t>Two kinds of thing</a:t>
            </a:r>
          </a:p>
          <a:p>
            <a:pPr lvl="1"/>
            <a:r>
              <a:rPr/>
              <a:t>“Crates”: self-contained package</a:t>
            </a:r>
          </a:p>
          <a:p>
            <a:pPr lvl="1"/>
            <a:r>
              <a:rPr/>
              <a:t>“Modules”: namespaces within a package</a:t>
            </a:r>
          </a:p>
          <a:p>
            <a:pPr lvl="0"/>
            <a:r>
              <a:rPr>
                <a:hlinkClick r:id="rId2"/>
              </a:rPr>
              <a:t>http://crates.io</a:t>
            </a:r>
            <a:r>
              <a:rPr/>
              <a:t> is the big repository of published crates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 comments have an extra slash </a:t>
            </a:r>
            <a:r>
              <a:rPr>
                <a:latin typeface="Courier"/>
              </a:rPr>
              <a:t>///</a:t>
            </a:r>
          </a:p>
          <a:p>
            <a:pPr lvl="1"/>
            <a:r>
              <a:rPr/>
              <a:t>Inline doc comments are </a:t>
            </a:r>
            <a:r>
              <a:rPr>
                <a:latin typeface="Courier"/>
              </a:rPr>
              <a:t>//!</a:t>
            </a:r>
          </a:p>
          <a:p>
            <a:pPr lvl="1"/>
            <a:r>
              <a:rPr/>
              <a:t>You can also have C-style doc comments </a:t>
            </a:r>
            <a:r>
              <a:rPr>
                <a:latin typeface="Courier"/>
              </a:rPr>
              <a:t>/**</a:t>
            </a:r>
            <a:r>
              <a:rPr/>
              <a:t> or </a:t>
            </a:r>
            <a:r>
              <a:rPr>
                <a:latin typeface="Courier"/>
              </a:rPr>
              <a:t>/*!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cargo doc --document-private-items</a:t>
            </a:r>
            <a:r>
              <a:rPr/>
              <a:t> to get docs for stuff not visible outside the crate</a:t>
            </a:r>
          </a:p>
          <a:p>
            <a:pPr lvl="0"/>
            <a:r>
              <a:rPr/>
              <a:t>Doc comments are treated as Markdown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Marking a function with </a:t>
            </a:r>
            <a:r>
              <a:rPr>
                <a:latin typeface="Courier"/>
              </a:rPr>
              <a:t>#[test]</a:t>
            </a:r>
            <a:r>
              <a:rPr/>
              <a:t> makes it a test</a:t>
            </a:r>
          </a:p>
          <a:p>
            <a:pPr lvl="0"/>
            <a:r>
              <a:rPr/>
              <a:t>Tests fail by panicking (</a:t>
            </a:r>
            <a:r>
              <a:rPr>
                <a:latin typeface="Courier"/>
              </a:rPr>
              <a:t>#[should_panic]</a:t>
            </a:r>
            <a:r>
              <a:rPr/>
              <a:t> tests fail by not panicking)</a:t>
            </a:r>
          </a:p>
          <a:p>
            <a:pPr lvl="0"/>
            <a:r>
              <a:rPr/>
              <a:t>Test panics usually from asserts: </a:t>
            </a:r>
            <a:r>
              <a:rPr>
                <a:latin typeface="Courier"/>
              </a:rPr>
              <a:t>assert!()</a:t>
            </a:r>
            <a:r>
              <a:rPr/>
              <a:t>, </a:t>
            </a:r>
            <a:r>
              <a:rPr>
                <a:latin typeface="Courier"/>
              </a:rPr>
              <a:t>assert_eq!()</a:t>
            </a:r>
          </a:p>
          <a:p>
            <a:pPr lvl="0"/>
            <a:r>
              <a:rPr/>
              <a:t>Marking an item </a:t>
            </a:r>
            <a:r>
              <a:rPr>
                <a:latin typeface="Courier"/>
              </a:rPr>
              <a:t>#[cfg(test)]</a:t>
            </a:r>
            <a:r>
              <a:rPr/>
              <a:t> makes it included only when compiling for testing</a:t>
            </a:r>
          </a:p>
          <a:p>
            <a:pPr lvl="0"/>
            <a:r>
              <a:rPr/>
              <a:t>Examples in doc comments are treated as “doc tests” by default: must compile and not panic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Rustup, Toolchains,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Rust through distro or </a:t>
            </a:r>
            <a:r>
              <a:rPr>
                <a:latin typeface="Courier"/>
              </a:rPr>
              <a:t>rustup</a:t>
            </a:r>
            <a:r>
              <a:rPr/>
              <a:t>: strongly recommend </a:t>
            </a:r>
            <a:r>
              <a:rPr>
                <a:latin typeface="Courier"/>
              </a:rPr>
              <a:t>rustup</a:t>
            </a:r>
          </a:p>
          <a:p>
            <a:pPr lvl="0"/>
            <a:r>
              <a:rPr/>
              <a:t>Maintains separate “toolchains” with binaries for </a:t>
            </a:r>
            <a:r>
              <a:rPr>
                <a:latin typeface="Courier"/>
              </a:rPr>
              <a:t>rustc</a:t>
            </a:r>
            <a:r>
              <a:rPr/>
              <a:t> and other tools</a:t>
            </a:r>
          </a:p>
          <a:p>
            <a:pPr lvl="0"/>
            <a:r>
              <a:rPr/>
              <a:t>Toolchains track “releases” for </a:t>
            </a:r>
            <a:r>
              <a:rPr>
                <a:latin typeface="Courier"/>
              </a:rPr>
              <a:t>nightly</a:t>
            </a:r>
            <a:r>
              <a:rPr/>
              <a:t>, </a:t>
            </a:r>
            <a:r>
              <a:rPr>
                <a:latin typeface="Courier"/>
              </a:rPr>
              <a:t>beta</a:t>
            </a:r>
            <a:r>
              <a:rPr/>
              <a:t>, </a:t>
            </a:r>
            <a:r>
              <a:rPr>
                <a:latin typeface="Courier"/>
              </a:rPr>
              <a:t>stable</a:t>
            </a:r>
          </a:p>
          <a:p>
            <a:pPr lvl="0"/>
            <a:r>
              <a:rPr/>
              <a:t>Maintains separate “targets” for </a:t>
            </a:r>
            <a:r>
              <a:rPr>
                <a:latin typeface="Courier"/>
              </a:rPr>
              <a:t>rustc</a:t>
            </a:r>
            <a:r>
              <a:rPr/>
              <a:t> and </a:t>
            </a:r>
            <a:r>
              <a:rPr>
                <a:latin typeface="Courier"/>
              </a:rPr>
              <a:t>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Nightly Toolchains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Avoid if at all possible</a:t>
            </a:r>
          </a:p>
          <a:p>
            <a:pPr lvl="0"/>
            <a:r>
              <a:rPr/>
              <a:t>Always lock to a particular nightly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Example: woodpieces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http://gitlab.com/BartMassey/woodpieces</a:t>
            </a:r>
          </a:p>
          <a:p>
            <a:pPr lvl="0"/>
            <a:r>
              <a:rPr/>
              <a:t>Fairly complicated module structure</a:t>
            </a:r>
          </a:p>
          <a:p>
            <a:pPr lvl="0"/>
            <a:r>
              <a:rPr/>
              <a:t>Binary with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Library and Binary Crates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package can have crates for</a:t>
            </a:r>
          </a:p>
          <a:p>
            <a:pPr lvl="1"/>
            <a:r>
              <a:rPr/>
              <a:t>Programs that can be installed</a:t>
            </a:r>
          </a:p>
          <a:p>
            <a:pPr lvl="1"/>
            <a:r>
              <a:rPr/>
              <a:t>A library that can be published</a:t>
            </a:r>
          </a:p>
          <a:p>
            <a:pPr lvl="1"/>
            <a:r>
              <a:rPr/>
              <a:t>Both</a:t>
            </a:r>
          </a:p>
          <a:p>
            <a:pPr lvl="0"/>
            <a:r>
              <a:rPr/>
              <a:t>By default, directory structure gives Cargo what it needs</a:t>
            </a:r>
          </a:p>
          <a:p>
            <a:pPr lvl="1"/>
            <a:r>
              <a:rPr>
                <a:latin typeface="Courier"/>
              </a:rPr>
              <a:t>src/main.rs</a:t>
            </a:r>
            <a:r>
              <a:rPr/>
              <a:t> is a “binary” root</a:t>
            </a:r>
          </a:p>
          <a:p>
            <a:pPr lvl="1"/>
            <a:r>
              <a:rPr>
                <a:latin typeface="Courier"/>
              </a:rPr>
              <a:t>src/lib.rs</a:t>
            </a:r>
            <a:r>
              <a:rPr/>
              <a:t> is a library crate root (ideally)</a:t>
            </a:r>
          </a:p>
          <a:p>
            <a:pPr lvl="1"/>
            <a:r>
              <a:rPr>
                <a:latin typeface="Courier"/>
              </a:rPr>
              <a:t>src/mod.rs</a:t>
            </a:r>
            <a:r>
              <a:rPr/>
              <a:t> is a module top-level for a library</a:t>
            </a:r>
          </a:p>
          <a:p>
            <a:pPr lvl="0"/>
            <a:r>
              <a:rPr/>
              <a:t>You can override all of this in </a:t>
            </a:r>
            <a:r>
              <a:rPr>
                <a:latin typeface="Courier"/>
              </a:rPr>
              <a:t>Cargo.toml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Default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src/bin/prog.rs</a:t>
            </a:r>
            <a:r>
              <a:rPr/>
              <a:t> is a named binary </a:t>
            </a:r>
            <a:r>
              <a:rPr>
                <a:latin typeface="Courier"/>
              </a:rPr>
              <a:t>prog</a:t>
            </a:r>
          </a:p>
          <a:p>
            <a:pPr lvl="0"/>
            <a:r>
              <a:rPr>
                <a:latin typeface="Courier"/>
              </a:rPr>
              <a:t>src/bin/prog/main.rs</a:t>
            </a:r>
            <a:r>
              <a:rPr/>
              <a:t> is a named binary </a:t>
            </a:r>
            <a:r>
              <a:rPr>
                <a:latin typeface="Courier"/>
              </a:rPr>
              <a:t>prog</a:t>
            </a:r>
            <a:r>
              <a:rPr/>
              <a:t> with modules</a:t>
            </a:r>
          </a:p>
          <a:p>
            <a:pPr lvl="0"/>
            <a:r>
              <a:rPr>
                <a:latin typeface="Courier"/>
              </a:rPr>
              <a:t>examples/</a:t>
            </a:r>
            <a:r>
              <a:rPr/>
              <a:t> is a bin directory for library crates</a:t>
            </a:r>
          </a:p>
          <a:p>
            <a:pPr lvl="0"/>
            <a:r>
              <a:rPr>
                <a:latin typeface="Courier"/>
              </a:rPr>
              <a:t>tests/</a:t>
            </a:r>
            <a:r>
              <a:rPr/>
              <a:t> contains extra tests</a:t>
            </a:r>
          </a:p>
          <a:p>
            <a:pPr lvl="0"/>
            <a:r>
              <a:rPr>
                <a:latin typeface="Courier"/>
              </a:rPr>
              <a:t>benches/</a:t>
            </a:r>
            <a:r>
              <a:rPr/>
              <a:t> contains benchmarks [unstable-ish]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Cargo Fetches Crates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[dependencies]</a:t>
            </a:r>
            <a:r>
              <a:rPr/>
              <a:t> section of </a:t>
            </a:r>
            <a:r>
              <a:rPr>
                <a:latin typeface="Courier"/>
              </a:rPr>
              <a:t>Cargo.toml</a:t>
            </a:r>
            <a:r>
              <a:rPr/>
              <a:t> allows specifying other crates used by this crate</a:t>
            </a:r>
          </a:p>
          <a:p>
            <a:pPr lvl="0"/>
            <a:r>
              <a:rPr/>
              <a:t>This is by far the sanest way to do separate compilation</a:t>
            </a:r>
          </a:p>
          <a:p>
            <a:pPr lvl="0"/>
            <a:r>
              <a:rPr/>
              <a:t>Can specify</a:t>
            </a:r>
          </a:p>
          <a:p>
            <a:pPr lvl="1"/>
            <a:r>
              <a:rPr>
                <a:latin typeface="Courier"/>
              </a:rPr>
              <a:t>crates.io</a:t>
            </a:r>
            <a:r>
              <a:rPr/>
              <a:t> crate: </a:t>
            </a:r>
            <a:r>
              <a:rPr>
                <a:latin typeface="Courier"/>
              </a:rPr>
              <a:t>foo = "0.4"</a:t>
            </a:r>
          </a:p>
          <a:p>
            <a:pPr lvl="1"/>
            <a:r>
              <a:rPr/>
              <a:t>Github crate: </a:t>
            </a:r>
            <a:r>
              <a:rPr>
                <a:latin typeface="Courier"/>
              </a:rPr>
              <a:t>foo = { git = "http://github.com/something/foo.git" }</a:t>
            </a:r>
          </a:p>
          <a:p>
            <a:pPr lvl="1"/>
            <a:r>
              <a:rPr/>
              <a:t>Local crate: </a:t>
            </a:r>
            <a:r>
              <a:rPr>
                <a:latin typeface="Courier"/>
              </a:rPr>
              <a:t>foo = { path = "/local/src/foo" }</a:t>
            </a:r>
          </a:p>
          <a:p>
            <a:pPr lvl="0"/>
            <a:r>
              <a:rPr/>
              <a:t>Then you can use </a:t>
            </a:r>
            <a:r>
              <a:rPr>
                <a:latin typeface="Courier"/>
              </a:rPr>
              <a:t>foo::</a:t>
            </a:r>
            <a:r>
              <a:rPr/>
              <a:t> in your program, or use a </a:t>
            </a:r>
            <a:r>
              <a:rPr>
                <a:latin typeface="Courier"/>
              </a:rPr>
              <a:t>use</a:t>
            </a:r>
            <a:r>
              <a:rPr/>
              <a:t> decl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Better TOML For Non-Standard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Instead of</a:t>
            </a:r>
          </a:p>
          <a:p>
            <a:pPr lvl="1" indent="0">
              <a:buNone/>
            </a:pPr>
            <a:r>
              <a:rPr>
                <a:latin typeface="Courier"/>
              </a:rPr>
              <a:t>  [dependencies]
  foo = { git = "http://github.com/something/foo.git" }</a:t>
            </a:r>
          </a:p>
          <a:p>
            <a:pPr lvl="0"/>
            <a:r>
              <a:rPr/>
              <a:t>Try</a:t>
            </a:r>
          </a:p>
          <a:p>
            <a:pPr lvl="1" indent="0">
              <a:buNone/>
            </a:pPr>
            <a:r>
              <a:rPr>
                <a:latin typeface="Courier"/>
              </a:rPr>
              <a:t>  [dependencies.foo]
  git = "http://github.com/something/foo.git"</a:t>
            </a:r>
          </a:p>
          <a:p>
            <a:pPr lvl="0"/>
            <a:r>
              <a:rPr/>
              <a:t>Easier to read, allows specifying version and stuff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Namespaces are </a:t>
            </a:r>
            <a:r>
              <a:rPr>
                <a:latin typeface="Courier"/>
              </a:rPr>
              <a:t>::</a:t>
            </a:r>
            <a:r>
              <a:rPr/>
              <a:t> separated as in some other languages</a:t>
            </a:r>
          </a:p>
          <a:p>
            <a:pPr lvl="1"/>
            <a:r>
              <a:rPr>
                <a:latin typeface="Courier"/>
              </a:rPr>
              <a:t>std::io::stdin()</a:t>
            </a:r>
          </a:p>
          <a:p>
            <a:pPr lvl="1"/>
            <a:r>
              <a:rPr>
                <a:latin typeface="Courier"/>
              </a:rPr>
              <a:t>use std::io::stdin;</a:t>
            </a:r>
            <a:r>
              <a:rPr/>
              <a:t> then </a:t>
            </a:r>
            <a:r>
              <a:rPr>
                <a:latin typeface="Courier"/>
              </a:rPr>
              <a:t>stdin();</a:t>
            </a:r>
          </a:p>
          <a:p>
            <a:pPr lvl="1"/>
            <a:r>
              <a:rPr>
                <a:latin typeface="Courier"/>
              </a:rPr>
              <a:t>use std::io::{self, stdin};</a:t>
            </a:r>
            <a:r>
              <a:rPr/>
              <a:t>, then </a:t>
            </a:r>
            <a:r>
              <a:rPr>
                <a:latin typeface="Courier"/>
              </a:rPr>
              <a:t>io::stdin()</a:t>
            </a:r>
            <a:r>
              <a:rPr/>
              <a:t> or </a:t>
            </a:r>
            <a:r>
              <a:rPr>
                <a:latin typeface="Courier"/>
              </a:rPr>
              <a:t>stdin()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mod</a:t>
            </a:r>
            <a:r>
              <a:rPr/>
              <a:t> directive at the start of a block introduces a new namespace in the current spot</a:t>
            </a:r>
          </a:p>
          <a:p>
            <a:pPr lvl="0"/>
            <a:r>
              <a:rPr/>
              <a:t>Most of this machinery is available in any scope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Modules In Separate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addition to explicit </a:t>
            </a:r>
            <a:r>
              <a:rPr>
                <a:latin typeface="Courier"/>
              </a:rPr>
              <a:t>mod { ... }</a:t>
            </a:r>
            <a:r>
              <a:rPr/>
              <a:t> declarations, can make a file </a:t>
            </a:r>
            <a:r>
              <a:rPr>
                <a:latin typeface="Courier"/>
              </a:rPr>
              <a:t>foo.rs</a:t>
            </a:r>
            <a:r>
              <a:rPr/>
              <a:t> a module by saying </a:t>
            </a:r>
            <a:r>
              <a:rPr>
                <a:latin typeface="Courier"/>
              </a:rPr>
              <a:t>mod foo;</a:t>
            </a:r>
            <a:r>
              <a:rPr/>
              <a:t> at the top of its parent module</a:t>
            </a:r>
          </a:p>
          <a:p>
            <a:pPr lvl="0"/>
            <a:r>
              <a:rPr/>
              <a:t>The filename is inferred from the module name, so be careful, esp </a:t>
            </a:r>
            <a:r>
              <a:rPr>
                <a:latin typeface="Courier"/>
              </a:rPr>
              <a:t>-</a:t>
            </a:r>
            <a:r>
              <a:rPr/>
              <a:t> vs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You can also make a directory contain a module and its submodules by putting a </a:t>
            </a:r>
            <a:r>
              <a:rPr>
                <a:latin typeface="Courier"/>
              </a:rPr>
              <a:t>mod.rs</a:t>
            </a:r>
            <a:r>
              <a:rPr/>
              <a:t> at the root of the directory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Things pub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default, nothing in a module is visible outside the module/crate in which it is declared</a:t>
            </a:r>
          </a:p>
          <a:p>
            <a:pPr lvl="0"/>
            <a:r>
              <a:rPr/>
              <a:t>You can put </a:t>
            </a:r>
            <a:r>
              <a:rPr>
                <a:latin typeface="Courier"/>
              </a:rPr>
              <a:t>pub</a:t>
            </a:r>
            <a:r>
              <a:rPr/>
              <a:t> in front of an item to make it externally visible</a:t>
            </a:r>
          </a:p>
          <a:p>
            <a:pPr lvl="0"/>
            <a:r>
              <a:rPr/>
              <a:t>For things like structs and enums, the visibility of the thing and its fields is controlled separately</a:t>
            </a:r>
          </a:p>
          <a:p>
            <a:pPr lvl="0"/>
            <a:r>
              <a:rPr/>
              <a:t>The compiler will whine at you about an unused thing unless it is </a:t>
            </a:r>
            <a:r>
              <a:rPr>
                <a:latin typeface="Courier"/>
              </a:rPr>
              <a:t>pub</a:t>
            </a:r>
            <a:r>
              <a:rPr/>
              <a:t>, in which case it assumes you just know it will be used somewhere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Semantic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Three-part version numbers: </a:t>
            </a:r>
            <a:r>
              <a:rPr i="1"/>
              <a:t>breaking</a:t>
            </a:r>
            <a:r>
              <a:rPr/>
              <a:t>.</a:t>
            </a:r>
            <a:r>
              <a:rPr i="1"/>
              <a:t>major</a:t>
            </a:r>
            <a:r>
              <a:rPr/>
              <a:t>.</a:t>
            </a:r>
            <a:r>
              <a:rPr i="1"/>
              <a:t>minor</a:t>
            </a:r>
          </a:p>
          <a:p>
            <a:pPr lvl="1"/>
            <a:r>
              <a:rPr/>
              <a:t>Rust convention also says 0.</a:t>
            </a:r>
            <a:r>
              <a:rPr i="1"/>
              <a:t>breaking</a:t>
            </a:r>
            <a:r>
              <a:rPr/>
              <a:t>.</a:t>
            </a:r>
            <a:r>
              <a:rPr i="1"/>
              <a:t>minor</a:t>
            </a:r>
          </a:p>
          <a:p>
            <a:pPr lvl="0"/>
            <a:r>
              <a:rPr/>
              <a:t>Supposedly improves stability</a:t>
            </a:r>
          </a:p>
          <a:p>
            <a:pPr lvl="0"/>
            <a:r>
              <a:rPr>
                <a:latin typeface="Courier"/>
              </a:rPr>
              <a:t>Cargo.toml</a:t>
            </a:r>
            <a:r>
              <a:rPr/>
              <a:t> has version matching rules: usually want just the </a:t>
            </a:r>
            <a:r>
              <a:rPr i="1"/>
              <a:t>breaking</a:t>
            </a:r>
            <a:r>
              <a:rPr/>
              <a:t> part</a:t>
            </a:r>
          </a:p>
          <a:p>
            <a:pPr lvl="0"/>
            <a:r>
              <a:rPr>
                <a:latin typeface="Courier"/>
              </a:rPr>
              <a:t>Cargo.lock</a:t>
            </a:r>
            <a:r>
              <a:rPr/>
              <a:t> preserves Cargo’s versioning choices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2022-01-25T04:09:37Z</dcterms:created>
  <dcterms:modified xsi:type="dcterms:W3CDTF">2022-01-25T04:09:37Z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