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Seen a bunch of these already</a:t>
            </a:r>
          </a:p>
          <a:p>
            <a:pPr lvl="0"/>
            <a:r>
              <a:rPr/>
              <a:t>Basic idea is the same as structures in any language</a:t>
            </a:r>
          </a:p>
          <a:p>
            <a:pPr lvl="0"/>
            <a:r>
              <a:rPr/>
              <a:t>Rust structs are fancy, and an essential building block</a:t>
            </a:r>
          </a:p>
          <a:p>
            <a:pPr lvl="0"/>
            <a:r>
              <a:rPr/>
              <a:t>Most of the standard API is built out of struct, enum, trait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 decl syntax is straightforward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Point {
        x: i64,
        y: i64,
    }</a:t>
            </a:r>
          </a:p>
          <a:p>
            <a:pPr lvl="0"/>
            <a:r>
              <a:rPr/>
              <a:t>There is no default constructor: can create with again-obvious syntax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p = Point { x: 5, y: -2 };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Fancy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Common case of tag-name = varname is special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x = 5;
    let p = Point { x, y: -2 };</a:t>
            </a:r>
          </a:p>
          <a:p>
            <a:pPr lvl="0"/>
            <a:r>
              <a:rPr/>
              <a:t>Can have empty structures: these are inhabited by only one value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Empty;
    let e = Empty;</a:t>
            </a:r>
          </a:p>
          <a:p>
            <a:pPr lvl="0"/>
            <a:r>
              <a:rPr/>
              <a:t>“Tuple structs” have anonymous fields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Point(i64, i64);
    let p = Point(3, -2);
    let x = p.0;</a:t>
            </a:r>
          </a:p>
          <a:p>
            <a:pPr lvl="0"/>
            <a:r>
              <a:rPr/>
              <a:t>Single-element tuple structs are often used for “newtyping”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Celsius(i64);
    struct Fahrenheit(i64);
    struct Newtons(i64);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Ownership and Lifetimes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Ownership is a bit complicated with structs</a:t>
            </a:r>
          </a:p>
          <a:p>
            <a:pPr lvl="0"/>
            <a:r>
              <a:rPr/>
              <a:t>A struct value owns all of its fields individually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TwoString {
        s1: String,
        s2: String,
    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Moves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Moving a field out of a struct makes it “partially moved”</a:t>
            </a:r>
          </a:p>
          <a:p>
            <a:pPr lvl="1" indent="0">
              <a:buNone/>
            </a:pPr>
            <a:r>
              <a:rPr>
                <a:latin typeface="Courier"/>
              </a:rPr>
              <a:t>    let t = TwoString {
        s1: "hello".to_string(),
        s2: "world".to_string(),
    };
    let v1 = t.s1;
    println!("{}", v1); // prints "hello"
    // println!("{}", t.s1); // compiler error
    // some_function(&amp;t); // compiler error: t partially moved
    // return t; // compiler error: t partially moved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 Lifetimes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References stored in structs need to outlast the struct</a:t>
            </a:r>
          </a:p>
          <a:p>
            <a:pPr lvl="1" indent="0">
              <a:buNone/>
            </a:pPr>
            <a:r>
              <a:rPr>
                <a:latin typeface="Courier"/>
              </a:rPr>
              <a:t>    struct TwoStr&lt;'a, 'b&gt; {
        s1: &amp;'a str,
        s2: &amp;'b str,
    }
    let s = "hello".to_string();
    let t = TwoStr { s1: &amp;s, s2: "world" };
    drop(s);  // compiler error
    println!("{}", t.s1);</a:t>
            </a:r>
          </a:p>
          <a:p>
            <a:pPr lvl="0"/>
            <a:r>
              <a:rPr/>
              <a:t>Normally need to explicitly specify reference lifetime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Mechanism for getting that fancy OO-style syntax</a:t>
            </a:r>
          </a:p>
          <a:p>
            <a:pPr lvl="0"/>
            <a:r>
              <a:rPr/>
              <a:t>Implementor defines whether self argument is by move, reference or mut reference (</a:t>
            </a:r>
            <a:r>
              <a:rPr>
                <a:latin typeface="Courier"/>
              </a:rPr>
              <a:t>examples/point.rs</a:t>
            </a:r>
            <a:r>
              <a:rPr/>
              <a:t>)</a:t>
            </a:r>
          </a:p>
          <a:p>
            <a:pPr lvl="0"/>
            <a:r>
              <a:rPr/>
              <a:t>Allows chaining of operators, which can be syntactically nice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Mechanism for getting traits defined automatically for your struct</a:t>
            </a:r>
          </a:p>
          <a:p>
            <a:pPr lvl="0"/>
            <a:r>
              <a:rPr/>
              <a:t>Uses attribute syntax</a:t>
            </a:r>
          </a:p>
          <a:p>
            <a:pPr lvl="0"/>
            <a:r>
              <a:rPr/>
              <a:t>Common kind of thing to write (</a:t>
            </a:r>
            <a:r>
              <a:rPr>
                <a:latin typeface="Courier"/>
              </a:rPr>
              <a:t>examples/units.rs</a:t>
            </a:r>
            <a:r>
              <a:rPr/>
              <a:t>)</a:t>
            </a:r>
          </a:p>
          <a:p>
            <a:pPr lvl="1" indent="0">
              <a:buNone/>
            </a:pPr>
            <a:r>
              <a:rPr>
                <a:latin typeface="Courier"/>
              </a:rPr>
              <a:t>    #[derive(Debug, Clone, Copy, PartialEq, Eq, PartialOrd, Ord)]
    struct Temperature(i64);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 layout concepts are in the book: not too important</a:t>
            </a:r>
          </a:p>
          <a:p>
            <a:pPr lvl="0"/>
            <a:r>
              <a:rPr/>
              <a:t>Need to master structs: they are used everywhere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2022-03-02T23:45:39Z</dcterms:created>
  <dcterms:modified xsi:type="dcterms:W3CDTF">2022-03-02T23:45:39Z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