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github.com/pdx-cs-rust/playing-cards" TargetMode="External" /><Relationship Id="rId3" Type="http://schemas.openxmlformats.org/officeDocument/2006/relationships/hyperlink" Target="http://github.com/PoHuit/plan-b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Enums Are Disjoint 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AKA “sum types”. Idea is to have a single value represent one of several alternatives</a:t>
            </a:r>
          </a:p>
          <a:p>
            <a:pPr lvl="1" indent="0">
              <a:buNone/>
            </a:pPr>
            <a:r>
              <a:rPr>
                <a:latin typeface="Courier"/>
              </a:rPr>
              <a:t>  enum EnumType { Value1, Value2 }</a:t>
            </a:r>
          </a:p>
          <a:p>
            <a:pPr lvl="0"/>
            <a:r>
              <a:rPr/>
              <a:t>Alternatives can be names, or </a:t>
            </a:r>
            <a:r>
              <a:rPr i="1"/>
              <a:t>value-carrying</a:t>
            </a:r>
            <a:r>
              <a:rPr/>
              <a:t> names</a:t>
            </a:r>
          </a:p>
          <a:p>
            <a:pPr lvl="1" indent="0">
              <a:buNone/>
            </a:pPr>
            <a:r>
              <a:rPr>
                <a:latin typeface="Courier"/>
              </a:rPr>
              <a:t>  enum Point {
      Point0,
      Point1(u64),
      Point2(u64, u64),
      Point3(u64, u64, u64),
  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Enum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Alternatives normally carry type-qualified names</a:t>
            </a:r>
          </a:p>
          <a:p>
            <a:pPr lvl="1" indent="0">
              <a:buNone/>
            </a:pPr>
            <a:r>
              <a:rPr>
                <a:latin typeface="Courier"/>
              </a:rPr>
              <a:t>  enum EnumType { Value1, Value2 }
  ...
  let x = EnumType::Value1;</a:t>
            </a:r>
          </a:p>
          <a:p>
            <a:pPr lvl="1" indent="0" marL="342900">
              <a:buNone/>
            </a:pPr>
            <a:r>
              <a:rPr/>
              <a:t>but there is a trick:</a:t>
            </a:r>
          </a:p>
          <a:p>
            <a:pPr lvl="1" indent="0">
              <a:buNone/>
            </a:pPr>
            <a:r>
              <a:rPr>
                <a:latin typeface="Courier"/>
              </a:rPr>
              <a:t>    use EnumType::*;
    let x = Value1;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Enum Misc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impl an enum just as with a struct</a:t>
            </a:r>
          </a:p>
          <a:p>
            <a:pPr lvl="0"/>
            <a:r>
              <a:rPr/>
              <a:t>Enum values come in tuple or structured form: tuple is more “normal”, because…</a:t>
            </a:r>
          </a:p>
          <a:p>
            <a:pPr lvl="0"/>
            <a:r>
              <a:rPr/>
              <a:t>Pattern matching is the common way to extract carried values from an enum</a:t>
            </a:r>
          </a:p>
          <a:p>
            <a:pPr lvl="0"/>
            <a:r>
              <a:rPr/>
              <a:t>Compiler checks that all alternatives are matched, as with other types</a:t>
            </a:r>
          </a:p>
          <a:p>
            <a:pPr lvl="0"/>
            <a:r>
              <a:rPr/>
              <a:t>Generics and lifetimes work the same as with structs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Two Most Important Enums In Rust: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pub enum Option&lt;T&gt; {
          None,
          Some(T),
      }
      pub use Option::*;
      // let x: &amp;u8 = 0; // Compiler says no
      let x: Option&lt;&amp;u8&gt; = None;
      // let Some(ptr) = x; // Compiler says no
      match x {
          None =&gt; {
              Err("missing x")
          }
          Some(&amp;x) if x == 7 =&gt; {
              println!("all good");
              Ok(())
          }
          Some(&amp;x) =&gt; {
              Err("bad x")
          }
      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Two Most Important Enums In Rust: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enum Result&lt;T, E&gt; {
          Ok(T),
          Err(E),
      }
      use Result::*;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Non-Value-Carrying Enums Are “Special”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Alternatives have a corresponding usize value: default 0, 1, 2 …</a:t>
            </a:r>
          </a:p>
          <a:p>
            <a:pPr lvl="0"/>
            <a:r>
              <a:rPr/>
              <a:t>Can set values for elements (unspecified elements autoincrement, be careful)</a:t>
            </a:r>
          </a:p>
          <a:p>
            <a:pPr lvl="0"/>
            <a:r>
              <a:rPr/>
              <a:t>Can cast alternative to usize, but no built-in way to convert usize to alternative</a:t>
            </a:r>
          </a:p>
          <a:p>
            <a:pPr lvl="1" indent="0">
              <a:buNone/>
            </a:pPr>
            <a:r>
              <a:rPr>
                <a:latin typeface="Courier"/>
              </a:rPr>
              <a:t>    enum CLike {
        A,
        B,
        C,
    }
    let x = CLike::B as usize;
    // let y = 6 as CLike; // compiler error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“Void” enum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</a:t>
            </a:r>
            <a:r>
              <a:rPr>
                <a:latin typeface="Courier"/>
              </a:rPr>
              <a:t>enum Void;</a:t>
            </a:r>
            <a:r>
              <a:rPr/>
              <a:t> mean?</a:t>
            </a:r>
          </a:p>
          <a:p>
            <a:pPr lvl="1" indent="0">
              <a:buNone/>
            </a:pPr>
            <a:r>
              <a:rPr>
                <a:latin typeface="Courier"/>
              </a:rPr>
              <a:t>    let x = // ???</a:t>
            </a:r>
          </a:p>
          <a:p>
            <a:pPr lvl="0"/>
            <a:r>
              <a:rPr/>
              <a:t>Apparently no inhabitants of this type</a:t>
            </a:r>
          </a:p>
          <a:p>
            <a:pPr lvl="0"/>
            <a:r>
              <a:rPr/>
              <a:t>Thus, can’t really pass it around or whatever</a:t>
            </a:r>
          </a:p>
          <a:p>
            <a:pPr lvl="0"/>
            <a:r>
              <a:rPr/>
              <a:t>The type “!” is around…</a:t>
            </a:r>
          </a:p>
          <a:p>
            <a:pPr lvl="1" indent="0">
              <a:buNone/>
            </a:pPr>
            <a:r>
              <a:rPr>
                <a:latin typeface="Courier"/>
              </a:rPr>
              <a:t>  fn fail() -&gt; ! {
      std::process::exit(1);
  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 Sum Types A Big Deal?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Avoid redundant storage, as with C union</a:t>
            </a:r>
          </a:p>
          <a:p>
            <a:pPr lvl="0"/>
            <a:r>
              <a:rPr/>
              <a:t>“Tags” are managed by the language, so no tag mismatch issues</a:t>
            </a:r>
          </a:p>
          <a:p>
            <a:pPr lvl="0"/>
            <a:r>
              <a:rPr/>
              <a:t>Combine (limited) convenience with type and memory safety</a:t>
            </a:r>
          </a:p>
          <a:p>
            <a:pPr lvl="0"/>
            <a:r>
              <a:rPr/>
              <a:t>“And-or trees” are a thing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http://github.com/pdx-cs-rust/playing-cards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http://github.com/PoHuit/plan-b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2022-03-02T23:45:43Z</dcterms:created>
  <dcterms:modified xsi:type="dcterms:W3CDTF">2022-03-02T23:45:43Z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