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 specific to structs / enums</a:t>
            </a:r>
          </a:p>
          <a:p>
            <a:pPr lvl="0"/>
            <a:r>
              <a:rPr/>
              <a:t>Mechanism for deconstructing a composite thing</a:t>
            </a:r>
          </a:p>
          <a:p>
            <a:pPr lvl="1" indent="0">
              <a:buNone/>
            </a:pPr>
            <a:r>
              <a:rPr>
                <a:latin typeface="Courier"/>
              </a:rPr>
              <a:t>  let t = (3u8, "hello");
  let (x, h) = t;
  println!("{} {}", x, h);</a:t>
            </a:r>
          </a:p>
          <a:p>
            <a:pPr lvl="0"/>
            <a:r>
              <a:rPr/>
              <a:t>We’ve seen some of this before.</a:t>
            </a:r>
          </a:p>
          <a:p>
            <a:pPr lvl="0"/>
            <a:r>
              <a:rPr/>
              <a:t>Two kinds: “refutable” and “irrefutable”</a:t>
            </a:r>
          </a:p>
          <a:p>
            <a:pPr lvl="1"/>
            <a:r>
              <a:rPr>
                <a:latin typeface="Courier"/>
              </a:rPr>
              <a:t>let</a:t>
            </a:r>
            <a:r>
              <a:rPr/>
              <a:t> requires irrefutable pattern</a:t>
            </a:r>
          </a:p>
          <a:p>
            <a:pPr lvl="1"/>
            <a:r>
              <a:rPr>
                <a:latin typeface="Courier"/>
              </a:rPr>
              <a:t>match</a:t>
            </a:r>
            <a:r>
              <a:rPr/>
              <a:t> allows refutable pattern, but all possible patterns must be matched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match</a:t>
            </a:r>
            <a:r>
              <a:rPr/>
              <a:t> statement is the canonical pattern matching tool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Point {
        x: i64,
        y: i64,
    }
    let p = Point{x: 3, y: 5};
    let z = match p {
        Point{x: 3, y: 5} =&gt; {
            println!("is good");
            8
        }
        _ =&gt; {
            panic!("bad point");
        }
    };
    match p {
        Point{x: xx@1..=3, ..} =&gt; println!("{}", xx),
        Point{x: xx@0, y: 4} =&gt; println!("{}", xx),
        _ =&gt; panic!("bad point"),
    }</a:t>
            </a:r>
          </a:p>
          <a:p>
            <a:pPr lvl="0"/>
            <a:r>
              <a:rPr/>
              <a:t>Note the existence of </a:t>
            </a:r>
            <a:r>
              <a:rPr>
                <a:latin typeface="Courier"/>
              </a:rPr>
              <a:t>..</a:t>
            </a:r>
            <a:r>
              <a:rPr/>
              <a:t>, </a:t>
            </a:r>
            <a:r>
              <a:rPr>
                <a:latin typeface="Courier"/>
              </a:rPr>
              <a:t>..=</a:t>
            </a:r>
            <a:r>
              <a:rPr/>
              <a:t>, </a:t>
            </a:r>
            <a:r>
              <a:rPr>
                <a:latin typeface="Courier"/>
              </a:rPr>
              <a:t>|</a:t>
            </a:r>
            <a:r>
              <a:rPr/>
              <a:t> (not shown, only at top level), </a:t>
            </a:r>
            <a:r>
              <a:rPr>
                <a:latin typeface="Courier"/>
              </a:rPr>
              <a:t>@</a:t>
            </a:r>
          </a:p>
          <a:p>
            <a:pPr lvl="0"/>
            <a:r>
              <a:rPr/>
              <a:t>First match is chosen</a:t>
            </a:r>
          </a:p>
          <a:p>
            <a:pPr lvl="0"/>
            <a:r>
              <a:rPr/>
              <a:t>Compiler checks that every possible value will be matched, and that later matches are not subsumed by earlier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Pattern Variable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Rules for move/borrow are the same for pattern variables</a:t>
            </a:r>
          </a:p>
          <a:p>
            <a:pPr lvl="0"/>
            <a:r>
              <a:rPr/>
              <a:t>For convenience, you can modify a pattern variable with </a:t>
            </a:r>
            <a:r>
              <a:rPr>
                <a:latin typeface="Courier"/>
              </a:rPr>
              <a:t>ref</a:t>
            </a:r>
            <a:r>
              <a:rPr/>
              <a:t> or </a:t>
            </a:r>
            <a:r>
              <a:rPr>
                <a:latin typeface="Courier"/>
              </a:rPr>
              <a:t>ref mut</a:t>
            </a:r>
            <a:r>
              <a:rPr/>
              <a:t> to have it borrowed instead of moved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2022-03-02T23:45:47Z</dcterms:created>
  <dcterms:modified xsi:type="dcterms:W3CDTF">2022-03-02T23:45:47Z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