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Parameters of kind “type”</a:t>
            </a:r>
          </a:p>
          <a:p>
            <a:pPr lvl="0"/>
            <a:r>
              <a:rPr/>
              <a:t>Most commonly single capital letter (can be camel-case)</a:t>
            </a:r>
          </a:p>
          <a:p>
            <a:pPr lvl="0"/>
            <a:r>
              <a:rPr/>
              <a:t>Can parameterize a datatype, function or impl (</a:t>
            </a:r>
            <a:r>
              <a:rPr>
                <a:latin typeface="Courier"/>
              </a:rPr>
              <a:t>examples/top.rs</a:t>
            </a:r>
            <a:r>
              <a:rPr/>
              <a:t>)</a:t>
            </a:r>
          </a:p>
          <a:p>
            <a:pPr lvl="0"/>
            <a:r>
              <a:rPr/>
              <a:t>Turbofish supplies explicit type parameters</a:t>
            </a:r>
          </a:p>
          <a:p>
            <a:pPr lvl="1" indent="0">
              <a:buNone/>
            </a:pPr>
            <a:r>
              <a:rPr>
                <a:latin typeface="Courier"/>
              </a:rPr>
              <a:t>    t.update::&lt;u32&gt;(&amp;0);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with lifetimes, usually don’t have to write generics out: compiler can match things up</a:t>
            </a:r>
          </a:p>
          <a:p>
            <a:pPr lvl="0"/>
            <a:r>
              <a:rPr/>
              <a:t>Sometimes gets lost, though. Also, will not make choices</a:t>
            </a:r>
          </a:p>
          <a:p>
            <a:pPr lvl="1" indent="0">
              <a:buNone/>
            </a:pPr>
            <a:r>
              <a:rPr>
                <a:latin typeface="Courier"/>
              </a:rPr>
              <a:t>    // Fails to compile.
    let s: u64 = [1u32, 2, 3].iter().cloned().sum();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Generics are implemented by erasure: a new implementation of the datatype or function is created for each place the the thing is used at a type</a:t>
            </a:r>
          </a:p>
          <a:p>
            <a:pPr lvl="0"/>
            <a:r>
              <a:rPr/>
              <a:t>This defines an infinity of potential instantations:</a:t>
            </a:r>
          </a:p>
          <a:p>
            <a:pPr lvl="1" indent="0">
              <a:buNone/>
            </a:pPr>
            <a:r>
              <a:rPr>
                <a:latin typeface="Courier"/>
              </a:rPr>
              <a:t>    fn id&lt;T&gt;(x: T) -&gt; T {
        x
    }</a:t>
            </a:r>
          </a:p>
          <a:p>
            <a:pPr lvl="0"/>
            <a:r>
              <a:rPr/>
              <a:t>Inlining will happen and avoid some of these functions</a:t>
            </a:r>
          </a:p>
          <a:p>
            <a:pPr lvl="0"/>
            <a:r>
              <a:rPr/>
              <a:t>Still, this can cause an explosion of implementations</a:t>
            </a:r>
          </a:p>
          <a:p>
            <a:pPr lvl="1" indent="0">
              <a:buNone/>
            </a:pPr>
            <a:r>
              <a:rPr>
                <a:latin typeface="Courier"/>
              </a:rPr>
              <a:t>    fn tuple&lt;T, U, V&gt; (x: T, y: U, z: V) -&gt; (T, U, V) {
        (x, y, z)
    }</a:t>
            </a:r>
          </a:p>
          <a:p>
            <a:pPr lvl="1" indent="0" marL="342900">
              <a:buNone/>
            </a:pPr>
            <a:r>
              <a:rPr/>
              <a:t>can have a lot of implementations floating around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Phantom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Sometimes want to have the compiler track the type of a thing just to avoid confusion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Hash&lt;T&gt; {
        h: u128,
    }
    let h1: Hash&lt;[u8; 3]&gt; = Hash::new([0u8, 1, 2]);
    let h2: Hash&lt;&amp;str&gt; = Hash::new("hello");
    if h1 == h2 {
        ...
    }</a:t>
            </a:r>
          </a:p>
          <a:p>
            <a:pPr lvl="1"/>
            <a:r>
              <a:rPr/>
              <a:t>This is the hash of some specific type: even if the </a:t>
            </a:r>
            <a:r>
              <a:rPr>
                <a:latin typeface="Courier"/>
              </a:rPr>
              <a:t>h</a:t>
            </a:r>
            <a:r>
              <a:rPr/>
              <a:t> values match, if the types they were derived from do not that should fail</a:t>
            </a:r>
          </a:p>
          <a:p>
            <a:pPr lvl="1"/>
            <a:r>
              <a:rPr/>
              <a:t>Ask the compiler to track this</a:t>
            </a:r>
          </a:p>
          <a:p>
            <a:pPr lvl="2" indent="0">
              <a:buNone/>
            </a:pPr>
            <a:r>
              <a:rPr>
                <a:latin typeface="Courier"/>
              </a:rPr>
              <a:t>    use std::marker::PhantomData;
    struct Hash&lt;T&gt; {
        h: u128,
        p: PhantomData&lt;T&gt;,
    }</a:t>
            </a:r>
          </a:p>
          <a:p>
            <a:pPr lvl="1"/>
            <a:r>
              <a:rPr/>
              <a:t>Now you can get typed hashes</a:t>
            </a:r>
          </a:p>
          <a:p>
            <a:pPr lvl="2" indent="0">
              <a:buNone/>
            </a:pPr>
            <a:r>
              <a:rPr>
                <a:latin typeface="Courier"/>
              </a:rPr>
              <a:t>    impl&lt;T&gt; Hash&lt;T&gt; {
        fn hash(val: T) -&gt; Hash&lt;T&gt; {
            let h = unsafe { hasher(&amp;T) };
            Hash { h, p: PhantomData }
        }
    }</a:t>
            </a:r>
          </a:p>
          <a:p>
            <a:pPr lvl="1"/>
            <a:r>
              <a:rPr>
                <a:latin typeface="Courier"/>
              </a:rPr>
              <a:t>examples/phantom.rs</a:t>
            </a:r>
            <a:r>
              <a:rPr/>
              <a:t> for the details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2022-03-02T23:45:51Z</dcterms:created>
  <dcterms:modified xsi:type="dcterms:W3CDTF">2022-03-02T23:45:51Z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