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an “easy, boring” chapter</a:t>
            </a:r>
          </a:p>
          <a:p>
            <a:pPr lvl="0"/>
            <a:r>
              <a:rPr/>
              <a:t>There are traits that can be used to tell the Rust compiler to use standard operators for your standard type</a:t>
            </a:r>
          </a:p>
          <a:p>
            <a:pPr lvl="0"/>
            <a:r>
              <a:rPr/>
              <a:t>Compromise between Nickle-style (“operator overloading makes programs unreadable”) and C++-style (“overload any operator for any reason anytime”)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Cannot (Must Not)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Cannot change precedence or associativity of standard operators</a:t>
            </a:r>
          </a:p>
          <a:p>
            <a:pPr lvl="0"/>
            <a:r>
              <a:rPr/>
              <a:t>Overloaded operators are “expected” (not required, but really?) to obey basic arithmetic laws “as appropriate”, for example</a:t>
            </a:r>
          </a:p>
          <a:p>
            <a:pPr lvl="1"/>
            <a:r>
              <a:rPr/>
              <a:t>Associativity of </a:t>
            </a:r>
            <a:r>
              <a:rPr>
                <a:latin typeface="Courier"/>
              </a:rPr>
              <a:t>*</a:t>
            </a:r>
          </a:p>
          <a:p>
            <a:pPr lvl="2" indent="0">
              <a:buNone/>
            </a:pPr>
            <a:r>
              <a:rPr>
                <a:latin typeface="Courier"/>
              </a:rPr>
              <a:t>a * (b * c) == (a * b) * c</a:t>
            </a:r>
          </a:p>
          <a:p>
            <a:pPr lvl="1"/>
            <a:r>
              <a:rPr/>
              <a:t>Transitivity of inequality</a:t>
            </a:r>
          </a:p>
          <a:p>
            <a:pPr lvl="2" indent="0">
              <a:buNone/>
            </a:pPr>
            <a:r>
              <a:rPr>
                <a:latin typeface="Courier"/>
              </a:rPr>
              <a:t>a &lt; b &lt; c ⇒ a &lt; c</a:t>
            </a:r>
          </a:p>
          <a:p>
            <a:pPr lvl="0"/>
            <a:r>
              <a:rPr/>
              <a:t>In general, it is good style to not be polymorphic with operators, e.g. </a:t>
            </a:r>
            <a:r>
              <a:rPr>
                <a:latin typeface="Courier"/>
              </a:rPr>
              <a:t>1.0 + 2</a:t>
            </a:r>
            <a:r>
              <a:rPr/>
              <a:t> should maybe be rejected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any operator from the table in the chapter and specify its function on your own datatypes (</a:t>
            </a:r>
            <a:r>
              <a:rPr>
                <a:latin typeface="Courier"/>
              </a:rPr>
              <a:t>examples/matmul.rs</a:t>
            </a:r>
            <a:r>
              <a:rPr/>
              <a:t>)</a:t>
            </a:r>
          </a:p>
          <a:p>
            <a:pPr lvl="0"/>
            <a:r>
              <a:rPr/>
              <a:t>The arithmetic operators consume their arguments. Sorry. Usually derive </a:t>
            </a:r>
            <a:r>
              <a:rPr>
                <a:latin typeface="Courier"/>
              </a:rPr>
              <a:t>Copy</a:t>
            </a:r>
            <a:r>
              <a:rPr/>
              <a:t> for arithmetics</a:t>
            </a:r>
          </a:p>
          <a:p>
            <a:pPr lvl="0"/>
            <a:r>
              <a:rPr/>
              <a:t>Compound assignment operators are separate.</a:t>
            </a:r>
          </a:p>
          <a:p>
            <a:pPr lvl="0"/>
            <a:r>
              <a:rPr/>
              <a:t>Operators should be derivable, but currently aren’t</a:t>
            </a:r>
          </a:p>
          <a:p>
            <a:pPr lvl="0"/>
            <a:r>
              <a:rPr>
                <a:latin typeface="Courier"/>
              </a:rPr>
              <a:t>Index</a:t>
            </a:r>
            <a:r>
              <a:rPr/>
              <a:t> and </a:t>
            </a:r>
            <a:r>
              <a:rPr>
                <a:latin typeface="Courier"/>
              </a:rPr>
              <a:t>IndexMut</a:t>
            </a:r>
            <a:r>
              <a:rPr/>
              <a:t> allow overloading </a:t>
            </a:r>
            <a:r>
              <a:rPr>
                <a:latin typeface="Courier"/>
              </a:rPr>
              <a:t>[]</a:t>
            </a:r>
            <a:r>
              <a:rPr/>
              <a:t> in various contexts. </a:t>
            </a:r>
            <a:r>
              <a:rPr>
                <a:latin typeface="Courier"/>
              </a:rPr>
              <a:t>IndexMut</a:t>
            </a:r>
            <a:r>
              <a:rPr/>
              <a:t> requires producing a reference to valid memory, which is borked for types that want to do an initial assignment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2022-03-02T23:45:59Z</dcterms:created>
  <dcterms:modified xsi:type="dcterms:W3CDTF">2022-03-02T23:45:59Z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