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Iterator</a:t>
            </a:r>
            <a:r>
              <a:rPr/>
              <a:t> is a trait, with an </a:t>
            </a:r>
            <a:r>
              <a:rPr>
                <a:latin typeface="Courier"/>
              </a:rPr>
              <a:t>Item</a:t>
            </a:r>
            <a:r>
              <a:rPr/>
              <a:t> associated type</a:t>
            </a:r>
          </a:p>
          <a:p>
            <a:pPr lvl="0"/>
            <a:r>
              <a:rPr/>
              <a:t>Produces a sequence of </a:t>
            </a:r>
            <a:r>
              <a:rPr>
                <a:latin typeface="Courier"/>
              </a:rPr>
              <a:t>Option&lt;Item&gt;</a:t>
            </a:r>
            <a:r>
              <a:rPr/>
              <a:t> values on calls to its </a:t>
            </a:r>
            <a:r>
              <a:rPr>
                <a:latin typeface="Courier"/>
              </a:rPr>
              <a:t>next()</a:t>
            </a:r>
            <a:r>
              <a:rPr/>
              <a:t> method</a:t>
            </a:r>
          </a:p>
          <a:p>
            <a:pPr lvl="0"/>
            <a:r>
              <a:rPr/>
              <a:t>Ubiquitous in Rust 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Iterator 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Implementation of </a:t>
            </a:r>
            <a:r>
              <a:rPr>
                <a:latin typeface="Courier"/>
              </a:rPr>
              <a:t>Iterator()</a:t>
            </a:r>
            <a:r>
              <a:rPr/>
              <a:t> that operates by consuming the output of some passed iterator; essentially iterators over iterators</a:t>
            </a:r>
          </a:p>
          <a:p>
            <a:pPr lvl="0"/>
            <a:r>
              <a:rPr/>
              <a:t>Ubiquitous in Rust code</a:t>
            </a:r>
          </a:p>
          <a:p>
            <a:pPr lvl="0"/>
            <a:r>
              <a:rPr/>
              <a:t>Book chapter has a bestiary of Standard Library stuff, worth studying in detail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Trait used by </a:t>
            </a:r>
            <a:r>
              <a:rPr>
                <a:latin typeface="Courier"/>
              </a:rPr>
              <a:t>collect()</a:t>
            </a:r>
            <a:r>
              <a:rPr/>
              <a:t> to make an iterator into a collection</a:t>
            </a:r>
          </a:p>
          <a:p>
            <a:pPr lvl="0"/>
            <a:r>
              <a:rPr/>
              <a:t>Can implement for your collection type to make it collectible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IntoIterator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Trait for getting a “canonical” iterator for a type</a:t>
            </a:r>
          </a:p>
          <a:p>
            <a:pPr lvl="0"/>
            <a:r>
              <a:rPr/>
              <a:t>Makes the type work with </a:t>
            </a:r>
            <a:r>
              <a:rPr>
                <a:latin typeface="Courier"/>
              </a:rPr>
              <a:t>for</a:t>
            </a:r>
            <a:r>
              <a:rPr/>
              <a:t> loops</a:t>
            </a:r>
          </a:p>
          <a:p>
            <a:pPr lvl="1" indent="0">
              <a:buNone/>
            </a:pPr>
            <a:r>
              <a:rPr>
                <a:latin typeface="Courier"/>
              </a:rPr>
              <a:t>    trait IntoIterator where Self::IntoIter::Item == Self::Item {
        type Item;
        type IntoIter: Iterator;
        fn into_iter(self) -&gt; Self::IntoIter;
    }</a:t>
            </a:r>
          </a:p>
          <a:p>
            <a:pPr lvl="0"/>
            <a:r>
              <a:rPr/>
              <a:t>Every </a:t>
            </a:r>
            <a:r>
              <a:rPr>
                <a:latin typeface="Courier"/>
              </a:rPr>
              <a:t>Iterator</a:t>
            </a:r>
            <a:r>
              <a:rPr/>
              <a:t> has a default implementation of </a:t>
            </a:r>
            <a:r>
              <a:rPr>
                <a:latin typeface="Courier"/>
              </a:rPr>
              <a:t>IntoIterator</a:t>
            </a:r>
            <a:r>
              <a:rPr/>
              <a:t>, so that you can </a:t>
            </a:r>
            <a:r>
              <a:rPr>
                <a:latin typeface="Courier"/>
              </a:rPr>
              <a:t>for</a:t>
            </a:r>
            <a:r>
              <a:rPr/>
              <a:t> loop over an explicit iterator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Implementing an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build a shuffling iterator over a slice: returns references to slice elements in random order</a:t>
            </a:r>
          </a:p>
          <a:p>
            <a:pPr lvl="0"/>
            <a:r>
              <a:rPr>
                <a:latin typeface="Courier"/>
              </a:rPr>
              <a:t>examples/shuflr.rs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2022-03-02T23:46:13Z</dcterms:created>
  <dcterms:modified xsi:type="dcterms:W3CDTF">2022-03-02T23:46:13Z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