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github.com/BartMassey/fasthello" TargetMode="External" /><Relationship Id="rId3" Type="http://schemas.openxmlformats.org/officeDocument/2006/relationships/hyperlink" Target="http://github.com/BartMassey/nonstdio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github.com/pdx-cs-rust/net-15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Philosophy: simple and complete, with good translation to host environment</a:t>
            </a:r>
          </a:p>
          <a:p>
            <a:pPr lvl="0"/>
            <a:r>
              <a:rPr/>
              <a:t>No big surprises</a:t>
            </a:r>
          </a:p>
          <a:p>
            <a:pPr lvl="0"/>
            <a:r>
              <a:rPr/>
              <a:t>We will deal with </a:t>
            </a:r>
            <a:r>
              <a:rPr>
                <a:latin typeface="Courier"/>
              </a:rPr>
              <a:t>async</a:t>
            </a:r>
            <a:r>
              <a:rPr/>
              <a:t> I/O later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Reading and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There’s </a:t>
            </a:r>
            <a:r>
              <a:rPr>
                <a:latin typeface="Courier"/>
              </a:rPr>
              <a:t>Read</a:t>
            </a:r>
            <a:r>
              <a:rPr/>
              <a:t>, </a:t>
            </a:r>
            <a:r>
              <a:rPr>
                <a:latin typeface="Courier"/>
              </a:rPr>
              <a:t>BufRead</a:t>
            </a:r>
            <a:r>
              <a:rPr/>
              <a:t> and </a:t>
            </a:r>
            <a:r>
              <a:rPr>
                <a:latin typeface="Courier"/>
              </a:rPr>
              <a:t>Write</a:t>
            </a:r>
            <a:r>
              <a:rPr/>
              <a:t> traits</a:t>
            </a:r>
          </a:p>
          <a:p>
            <a:pPr lvl="0"/>
            <a:r>
              <a:rPr/>
              <a:t>These provide </a:t>
            </a:r>
            <a:r>
              <a:rPr>
                <a:latin typeface="Courier"/>
              </a:rPr>
              <a:t>read()</a:t>
            </a:r>
            <a:r>
              <a:rPr/>
              <a:t> and </a:t>
            </a:r>
            <a:r>
              <a:rPr>
                <a:latin typeface="Courier"/>
              </a:rPr>
              <a:t>write()</a:t>
            </a:r>
            <a:r>
              <a:rPr/>
              <a:t> methods very similar to UNIX, with the dumb interface</a:t>
            </a:r>
          </a:p>
          <a:p>
            <a:pPr lvl="0"/>
            <a:r>
              <a:rPr/>
              <a:t>Wrapper methods for exact-length reads and writes</a:t>
            </a:r>
          </a:p>
          <a:p>
            <a:pPr lvl="1" indent="0">
              <a:buNone/>
            </a:pPr>
            <a:r>
              <a:rPr>
                <a:latin typeface="Courier"/>
              </a:rPr>
              <a:t>  let mut bytes = [0u8;1024];
  f.read_exact(&amp;mut bytes).unwrap();
  g.write_all(&amp;bytes).unwrap();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Buffered Reading and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There’s also </a:t>
            </a:r>
            <a:r>
              <a:rPr>
                <a:latin typeface="Courier"/>
              </a:rPr>
              <a:t>BufReader</a:t>
            </a:r>
            <a:r>
              <a:rPr/>
              <a:t> and </a:t>
            </a:r>
            <a:r>
              <a:rPr>
                <a:latin typeface="Courier"/>
              </a:rPr>
              <a:t>BufWriter</a:t>
            </a:r>
            <a:r>
              <a:rPr/>
              <a:t> structs</a:t>
            </a:r>
          </a:p>
          <a:p>
            <a:pPr lvl="0"/>
            <a:r>
              <a:rPr/>
              <a:t>These can be used to wrap a </a:t>
            </a:r>
            <a:r>
              <a:rPr>
                <a:latin typeface="Courier"/>
              </a:rPr>
              <a:t>Read</a:t>
            </a:r>
            <a:r>
              <a:rPr/>
              <a:t> or </a:t>
            </a:r>
            <a:r>
              <a:rPr>
                <a:latin typeface="Courier"/>
              </a:rPr>
              <a:t>Write</a:t>
            </a:r>
            <a:r>
              <a:rPr/>
              <a:t> unbuffered type to get a buffered type.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Readers and Writers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Any sensible thing, including </a:t>
            </a:r>
            <a:r>
              <a:rPr>
                <a:latin typeface="Courier"/>
              </a:rPr>
              <a:t>String</a:t>
            </a:r>
            <a:r>
              <a:rPr/>
              <a:t>s and </a:t>
            </a:r>
            <a:r>
              <a:rPr>
                <a:latin typeface="Courier"/>
              </a:rPr>
              <a:t>Vec</a:t>
            </a:r>
            <a:r>
              <a:rPr/>
              <a:t>s, is </a:t>
            </a:r>
            <a:r>
              <a:rPr>
                <a:latin typeface="Courier"/>
              </a:rPr>
              <a:t>Read</a:t>
            </a:r>
            <a:r>
              <a:rPr/>
              <a:t> / </a:t>
            </a:r>
            <a:r>
              <a:rPr>
                <a:latin typeface="Courier"/>
              </a:rPr>
              <a:t>Write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Cursor</a:t>
            </a:r>
            <a:r>
              <a:rPr/>
              <a:t> struct is used for simulating a seekable thing</a:t>
            </a:r>
          </a:p>
          <a:p>
            <a:pPr lvl="0"/>
            <a:r>
              <a:rPr/>
              <a:t>Can implement the </a:t>
            </a:r>
            <a:r>
              <a:rPr>
                <a:latin typeface="Courier"/>
              </a:rPr>
              <a:t>Read</a:t>
            </a:r>
            <a:r>
              <a:rPr/>
              <a:t> and </a:t>
            </a:r>
            <a:r>
              <a:rPr>
                <a:latin typeface="Courier"/>
              </a:rPr>
              <a:t>Write</a:t>
            </a:r>
            <a:r>
              <a:rPr/>
              <a:t> traits for your own structs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Rust Stdio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stdin</a:t>
            </a:r>
            <a:r>
              <a:rPr/>
              <a:t>, </a:t>
            </a:r>
            <a:r>
              <a:rPr>
                <a:latin typeface="Courier"/>
              </a:rPr>
              <a:t>stdout</a:t>
            </a:r>
            <a:r>
              <a:rPr/>
              <a:t> and </a:t>
            </a:r>
            <a:r>
              <a:rPr>
                <a:latin typeface="Courier"/>
              </a:rPr>
              <a:t>stderr</a:t>
            </a:r>
            <a:r>
              <a:rPr/>
              <a:t> are treated as </a:t>
            </a:r>
            <a:r>
              <a:rPr i="1"/>
              <a:t>functions returning</a:t>
            </a:r>
            <a:r>
              <a:rPr/>
              <a:t> readers / writers, because locking across threads</a:t>
            </a:r>
          </a:p>
          <a:p>
            <a:pPr lvl="0"/>
            <a:r>
              <a:rPr/>
              <a:t>Note that the types of </a:t>
            </a:r>
            <a:r>
              <a:rPr>
                <a:latin typeface="Courier"/>
              </a:rPr>
              <a:t>stdin</a:t>
            </a:r>
            <a:r>
              <a:rPr/>
              <a:t>, </a:t>
            </a:r>
            <a:r>
              <a:rPr>
                <a:latin typeface="Courier"/>
              </a:rPr>
              <a:t>stdout</a:t>
            </a:r>
            <a:r>
              <a:rPr/>
              <a:t> and </a:t>
            </a:r>
            <a:r>
              <a:rPr>
                <a:latin typeface="Courier"/>
              </a:rPr>
              <a:t>stderr</a:t>
            </a:r>
            <a:r>
              <a:rPr/>
              <a:t> are different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Stdio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Lock</a:t>
            </a:r>
            <a:r>
              <a:rPr/>
              <a:t> </a:t>
            </a:r>
            <a:r>
              <a:rPr>
                <a:latin typeface="Courier"/>
              </a:rPr>
              <a:t>stdin</a:t>
            </a:r>
            <a:r>
              <a:rPr/>
              <a:t> to get a </a:t>
            </a:r>
            <a:r>
              <a:rPr>
                <a:latin typeface="Courier"/>
              </a:rPr>
              <a:t>BufRead</a:t>
            </a:r>
            <a:r>
              <a:rPr/>
              <a:t> struct. </a:t>
            </a:r>
            <a:r>
              <a:rPr>
                <a:latin typeface="Courier"/>
              </a:rPr>
              <a:t>stdout</a:t>
            </a:r>
            <a:r>
              <a:rPr/>
              <a:t> is already auto-buffered. </a:t>
            </a:r>
            <a:r>
              <a:rPr>
                <a:latin typeface="Courier"/>
              </a:rPr>
              <a:t>stderr</a:t>
            </a:r>
            <a:r>
              <a:rPr/>
              <a:t> should rarely be buffered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flush</a:t>
            </a:r>
            <a:r>
              <a:rPr/>
              <a:t> situation is non-optimal</a:t>
            </a:r>
          </a:p>
          <a:p>
            <a:pPr lvl="0"/>
            <a:r>
              <a:rPr/>
              <a:t>Stdio performance is absolute garbage, so don’t use it if you’re in any kind of hurry (</a:t>
            </a:r>
            <a:r>
              <a:rPr>
                <a:hlinkClick r:id="rId2"/>
              </a:rPr>
              <a:t>http://github.com/BartMassey/fasthello</a:t>
            </a:r>
            <a:r>
              <a:rPr/>
              <a:t>).</a:t>
            </a:r>
          </a:p>
          <a:p>
            <a:pPr lvl="0"/>
            <a:r>
              <a:rPr/>
              <a:t>Can instead “roll-your-own” using </a:t>
            </a:r>
            <a:r>
              <a:rPr>
                <a:latin typeface="Courier"/>
              </a:rPr>
              <a:t>unsafe</a:t>
            </a:r>
            <a:r>
              <a:rPr/>
              <a:t> FFI (</a:t>
            </a:r>
            <a:r>
              <a:rPr>
                <a:hlinkClick r:id="rId3"/>
              </a:rPr>
              <a:t>http://github.com/BartMassey/nonstdio</a:t>
            </a:r>
            <a:r>
              <a:rPr/>
              <a:t>)</a:t>
            </a:r>
          </a:p>
          <a:p>
            <a:pPr lvl="0"/>
            <a:r>
              <a:rPr>
                <a:latin typeface="Courier"/>
              </a:rPr>
              <a:t>examples/stdio.rs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 I/O and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Path</a:t>
            </a:r>
            <a:r>
              <a:rPr/>
              <a:t> / </a:t>
            </a:r>
            <a:r>
              <a:rPr>
                <a:latin typeface="Courier"/>
              </a:rPr>
              <a:t>PathBuf</a:t>
            </a:r>
            <a:r>
              <a:rPr/>
              <a:t> deal with filenames / pathnames</a:t>
            </a:r>
          </a:p>
          <a:p>
            <a:pPr lvl="1"/>
            <a:r>
              <a:rPr>
                <a:latin typeface="Courier"/>
              </a:rPr>
              <a:t>PathBuf</a:t>
            </a:r>
            <a:r>
              <a:rPr/>
              <a:t> is just a wrapper on </a:t>
            </a:r>
            <a:r>
              <a:rPr>
                <a:latin typeface="Courier"/>
              </a:rPr>
              <a:t>OsString</a:t>
            </a:r>
            <a:r>
              <a:rPr/>
              <a:t>, which means it can contain any byte sequence: be careful</a:t>
            </a:r>
          </a:p>
          <a:p>
            <a:pPr lvl="0"/>
            <a:r>
              <a:rPr>
                <a:latin typeface="Courier"/>
              </a:rPr>
              <a:t>OsString</a:t>
            </a:r>
            <a:r>
              <a:rPr/>
              <a:t> / </a:t>
            </a:r>
            <a:r>
              <a:rPr>
                <a:latin typeface="Courier"/>
              </a:rPr>
              <a:t>OsStr</a:t>
            </a:r>
            <a:r>
              <a:rPr/>
              <a:t> sometimes to deal with file contents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General networking (as opposed to Rust interface) out of scope for this course</a:t>
            </a:r>
          </a:p>
          <a:p>
            <a:pPr lvl="0"/>
            <a:r>
              <a:rPr/>
              <a:t>TCP provides a stream abstraction that works well with Rust I/O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http://github.com/pdx-cs-rust/net-15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2022-03-02T23:46:19Z</dcterms:created>
  <dcterms:modified xsi:type="dcterms:W3CDTF">2022-03-02T23:46:19Z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