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ates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s/rand/0.8.3/ran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ithub.com/PoHuit/plan-b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ust-unofficial/awesome-rust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ithub.com/pdx-cs-rust/reorder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ithub.com/PoHuit/plan-b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glab.ca/~abeinges/blah/too-many-lists/book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Vec, Array: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Arrays, Vecs and slices can only contain sized objects of a single type. They are accessed by computing a fixed offset using the usual index calculation</a:t>
            </a:r>
          </a:p>
          <a:p>
            <a:pPr lvl="0"/>
            <a:r>
              <a:rPr/>
              <a:t>An “array” has a type that includes its size. It is an object, not a reference: stored on the stack sometimes, so watch out</a:t>
            </a:r>
          </a:p>
          <a:p>
            <a:pPr lvl="0"/>
            <a:r>
              <a:rPr/>
              <a:t>A Vec is a fat pointer to a chunk of heap; the Vec includes the length of the pointed-to chunk. Vecs can be grown or shrunk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Third-Party Crates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stuff on </a:t>
            </a:r>
            <a:r>
              <a:rPr>
                <a:hlinkClick r:id="rId2"/>
              </a:rPr>
              <a:t>http://crates.io</a:t>
            </a:r>
            <a:r>
              <a:rPr/>
              <a:t> is actually a pretty accepted part of the Rust ecosystem</a:t>
            </a:r>
          </a:p>
          <a:p>
            <a:pPr lvl="0"/>
            <a:r>
              <a:rPr/>
              <a:t>This is problematic: hard to tell the “really standard” stuff from the good stuff from the bad stuff</a:t>
            </a:r>
          </a:p>
          <a:p>
            <a:pPr lvl="0"/>
            <a:r>
              <a:rPr/>
              <a:t>Worth looking at a couple of examples</a:t>
            </a:r>
          </a:p>
          <a:p>
            <a:pPr lvl="0"/>
            <a:r>
              <a:rPr/>
              <a:t>The Mandelbrot demo from early in the book uses </a:t>
            </a:r>
            <a:r>
              <a:rPr>
                <a:latin typeface="Courier"/>
              </a:rPr>
              <a:t>crossbeam</a:t>
            </a:r>
            <a:r>
              <a:rPr/>
              <a:t> and </a:t>
            </a:r>
            <a:r>
              <a:rPr>
                <a:latin typeface="Courier"/>
              </a:rPr>
              <a:t>complex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Crate for random number generation and use</a:t>
            </a:r>
          </a:p>
          <a:p>
            <a:pPr lvl="0"/>
            <a:r>
              <a:rPr>
                <a:hlinkClick r:id="rId2"/>
              </a:rPr>
              <a:t>https://docs.rs/rand/0.8.3/rand</a:t>
            </a:r>
          </a:p>
          <a:p>
            <a:pPr lvl="0"/>
            <a:r>
              <a:rPr/>
              <a:t>Produces both pseudo-random and (if possible) hardware-random numbers</a:t>
            </a:r>
          </a:p>
          <a:p>
            <a:pPr lvl="0"/>
            <a:r>
              <a:rPr/>
              <a:t>Key entry point is </a:t>
            </a:r>
            <a:r>
              <a:rPr>
                <a:latin typeface="Courier"/>
              </a:rPr>
              <a:t>rand::thread_rng()</a:t>
            </a:r>
            <a:r>
              <a:rPr/>
              <a:t>, which gives a per-thread OK-secure PRNG seeded from hardware</a:t>
            </a:r>
          </a:p>
          <a:p>
            <a:pPr lvl="0"/>
            <a:r>
              <a:rPr/>
              <a:t>You want the </a:t>
            </a:r>
            <a:r>
              <a:rPr>
                <a:latin typeface="Courier"/>
              </a:rPr>
              <a:t>gen_range(*lower*..=*upper*)</a:t>
            </a:r>
            <a:r>
              <a:rPr/>
              <a:t> method normally, for uniform random numbers in a range. This requires the </a:t>
            </a:r>
            <a:r>
              <a:rPr>
                <a:latin typeface="Courier"/>
              </a:rPr>
              <a:t>rand::Rng</a:t>
            </a:r>
            <a:r>
              <a:rPr/>
              <a:t> trait</a:t>
            </a:r>
          </a:p>
          <a:p>
            <a:pPr lvl="0"/>
            <a:r>
              <a:rPr/>
              <a:t>Here’s an example:</a:t>
            </a:r>
          </a:p>
          <a:p>
            <a:pPr lvl="1" indent="0">
              <a:buNone/>
            </a:pPr>
            <a:r>
              <a:rPr>
                <a:latin typeface="Courier"/>
              </a:rPr>
              <a:t>    use rand::Rng;
    fn main() {
        let mut rng = rand::thread_rng();
        for _ in 0..10 {
            println!("{}", rng.gen_range(1..=6));
        }
    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Several crates for serializing and deserializing data: converting between Rust data structures and some kind of input/output format</a:t>
            </a:r>
          </a:p>
          <a:p>
            <a:pPr lvl="0"/>
            <a:r>
              <a:rPr/>
              <a:t>Huge variety of serialization formats supported</a:t>
            </a:r>
          </a:p>
          <a:p>
            <a:pPr lvl="0"/>
            <a:r>
              <a:rPr>
                <a:hlinkClick r:id="rId2"/>
              </a:rPr>
              <a:t>http://github.com/PoHuit/plan-b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 Many Crates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working space of </a:t>
            </a:r>
            <a:r>
              <a:rPr>
                <a:latin typeface="Courier"/>
              </a:rPr>
              <a:t>crates.io</a:t>
            </a:r>
            <a:r>
              <a:rPr/>
              <a:t> (+ Github) for practical Rust is huge</a:t>
            </a:r>
          </a:p>
          <a:p>
            <a:pPr lvl="0"/>
            <a:r>
              <a:rPr>
                <a:hlinkClick r:id="rId2"/>
              </a:rPr>
              <a:t>https://github.com/rust-unofficial/awesome-rust</a:t>
            </a:r>
            <a:r>
              <a:rPr/>
              <a:t> is… ok</a:t>
            </a:r>
          </a:p>
          <a:p>
            <a:pPr lvl="0"/>
            <a:r>
              <a:rPr/>
              <a:t>Mostly no great way to find “the greats”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Slice: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slice is also a fat pointer with length, but points to an arbitrary chunk of memory (also called “slice” </a:t>
            </a:r>
            <a:r>
              <a:rPr b="1"/>
              <a:t>arrgh</a:t>
            </a:r>
            <a:r>
              <a:rPr/>
              <a:t>). It can thus not be resized, and has a borrow of the memory it points to</a:t>
            </a:r>
          </a:p>
          <a:p>
            <a:pPr lvl="0"/>
            <a:r>
              <a:rPr/>
              <a:t>You can make a slice from a Vec or array by </a:t>
            </a:r>
            <a:r>
              <a:rPr>
                <a:latin typeface="Courier"/>
              </a:rPr>
              <a:t>&amp;</a:t>
            </a:r>
            <a:r>
              <a:rPr/>
              <a:t>, because they implement </a:t>
            </a:r>
            <a:r>
              <a:rPr>
                <a:latin typeface="Courier"/>
              </a:rPr>
              <a:t>Deref</a:t>
            </a:r>
            <a:r>
              <a:rPr/>
              <a:t>. (Also </a:t>
            </a:r>
            <a:r>
              <a:rPr>
                <a:latin typeface="Courier"/>
              </a:rPr>
              <a:t>&amp;mut</a:t>
            </a:r>
            <a:r>
              <a:rPr/>
              <a:t>, because </a:t>
            </a:r>
            <a:r>
              <a:rPr>
                <a:latin typeface="Courier"/>
              </a:rPr>
              <a:t>DerefMut</a:t>
            </a:r>
            <a:r>
              <a:rPr/>
              <a:t>.) Note that a cast may be necessary in some contexts, because a reference to an array or slice is also a legitimate thing</a:t>
            </a:r>
          </a:p>
          <a:p>
            <a:pPr lvl="0"/>
            <a:r>
              <a:rPr>
                <a:hlinkClick r:id="rId2"/>
              </a:rPr>
              <a:t>http://github.com/pdx-cs-rust/reorder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Vec, Array, Slice: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Vec makes a good stack. Use the </a:t>
            </a:r>
            <a:r>
              <a:rPr>
                <a:latin typeface="Courier"/>
              </a:rPr>
              <a:t>push</a:t>
            </a:r>
            <a:r>
              <a:rPr/>
              <a:t>, </a:t>
            </a:r>
            <a:r>
              <a:rPr>
                <a:latin typeface="Courier"/>
              </a:rPr>
              <a:t>pop</a:t>
            </a:r>
            <a:r>
              <a:rPr/>
              <a:t> and </a:t>
            </a:r>
            <a:r>
              <a:rPr>
                <a:latin typeface="Courier"/>
              </a:rPr>
              <a:t>is_empty</a:t>
            </a:r>
            <a:r>
              <a:rPr/>
              <a:t> methods</a:t>
            </a:r>
          </a:p>
          <a:p>
            <a:pPr lvl="0"/>
            <a:r>
              <a:rPr/>
              <a:t>The Vec </a:t>
            </a:r>
            <a:r>
              <a:rPr>
                <a:latin typeface="Courier"/>
              </a:rPr>
              <a:t>retain_mut</a:t>
            </a:r>
            <a:r>
              <a:rPr/>
              <a:t> and </a:t>
            </a:r>
            <a:r>
              <a:rPr>
                <a:latin typeface="Courier"/>
              </a:rPr>
              <a:t>dedup</a:t>
            </a:r>
            <a:r>
              <a:rPr/>
              <a:t> methods are pretty handy. The book describes the non-sorted dedup trick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split</a:t>
            </a:r>
            <a:r>
              <a:rPr/>
              <a:t> and </a:t>
            </a:r>
            <a:r>
              <a:rPr>
                <a:latin typeface="Courier"/>
              </a:rPr>
              <a:t>join</a:t>
            </a:r>
            <a:r>
              <a:rPr/>
              <a:t> methods are used a lot in practice. </a:t>
            </a:r>
            <a:r>
              <a:rPr>
                <a:latin typeface="Courier"/>
              </a:rPr>
              <a:t>chunks</a:t>
            </a:r>
            <a:r>
              <a:rPr/>
              <a:t> and </a:t>
            </a:r>
            <a:r>
              <a:rPr>
                <a:latin typeface="Courier"/>
              </a:rPr>
              <a:t>windows</a:t>
            </a:r>
            <a:r>
              <a:rPr/>
              <a:t> are really handy in a lot of kinds of analysis, esp </a:t>
            </a:r>
            <a:r>
              <a:rPr>
                <a:latin typeface="Courier"/>
              </a:rPr>
              <a:t>chunks_exact</a:t>
            </a:r>
          </a:p>
          <a:p>
            <a:pPr lvl="0"/>
            <a:r>
              <a:rPr/>
              <a:t>Sorting and searching have straightforward methods. Having </a:t>
            </a:r>
            <a:r>
              <a:rPr>
                <a:latin typeface="Courier"/>
              </a:rPr>
              <a:t>binary_search</a:t>
            </a:r>
            <a:r>
              <a:rPr/>
              <a:t> built-in is a fantastic idea, as this is a common source of bugs in other languages</a:t>
            </a:r>
          </a:p>
          <a:p>
            <a:pPr lvl="0"/>
            <a:r>
              <a:rPr/>
              <a:t>Lexicographic comparison of these is supported when </a:t>
            </a:r>
            <a:r>
              <a:rPr>
                <a:latin typeface="Courier"/>
              </a:rPr>
              <a:t>Ord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VecDeque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VecDeque</a:t>
            </a:r>
            <a:r>
              <a:rPr/>
              <a:t> is a circular queue stored in a </a:t>
            </a:r>
            <a:r>
              <a:rPr>
                <a:latin typeface="Courier"/>
              </a:rPr>
              <a:t>Vec</a:t>
            </a:r>
          </a:p>
          <a:p>
            <a:pPr lvl="0"/>
            <a:r>
              <a:rPr/>
              <a:t>Because it uses stop and start pointers, there will always be at least one dead cell</a:t>
            </a:r>
          </a:p>
          <a:p>
            <a:pPr lvl="0"/>
            <a:r>
              <a:rPr/>
              <a:t>Normally insert with </a:t>
            </a:r>
            <a:r>
              <a:rPr>
                <a:latin typeface="Courier"/>
              </a:rPr>
              <a:t>push_back()</a:t>
            </a:r>
            <a:r>
              <a:rPr/>
              <a:t>, remove with </a:t>
            </a:r>
            <a:r>
              <a:rPr>
                <a:latin typeface="Courier"/>
              </a:rPr>
              <a:t>pop_front()</a:t>
            </a:r>
            <a:r>
              <a:rPr/>
              <a:t>, but the queue is double-ended</a:t>
            </a:r>
          </a:p>
          <a:p>
            <a:pPr lvl="1" indent="0" marL="342900">
              <a:buNone/>
            </a:pPr>
            <a:r>
              <a:rPr>
                <a:hlinkClick r:id="rId2"/>
              </a:rPr>
              <a:t>http://github.com/PoHuit/plan-b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LinkedList</a:t>
            </a:r>
            <a:r>
              <a:rPr/>
              <a:t> is a doubly-linked list</a:t>
            </a:r>
          </a:p>
          <a:p>
            <a:pPr lvl="0"/>
            <a:r>
              <a:rPr/>
              <a:t>Don’t use it unless you have to: its memory performance is terrible and it’s pretty error-prone</a:t>
            </a:r>
          </a:p>
          <a:p>
            <a:pPr lvl="0"/>
            <a:r>
              <a:rPr/>
              <a:t>As of Rust 1.58 its API is still quite sparse, although the </a:t>
            </a:r>
            <a:r>
              <a:rPr>
                <a:latin typeface="Courier"/>
              </a:rPr>
              <a:t>Cursor</a:t>
            </a:r>
            <a:r>
              <a:rPr/>
              <a:t> in nightly will help</a:t>
            </a:r>
          </a:p>
          <a:p>
            <a:pPr lvl="1" indent="0" marL="342900">
              <a:buNone/>
            </a:pPr>
            <a:r>
              <a:rPr>
                <a:hlinkClick r:id="rId2"/>
              </a:rPr>
              <a:t>http://cglab.ca/~abeinges/blah/too-many-lists/book/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heap intended for use as a priority queue</a:t>
            </a:r>
          </a:p>
          <a:p>
            <a:pPr lvl="0"/>
            <a:r>
              <a:rPr/>
              <a:t>A max-heap, which is annoying. I’ve used the </a:t>
            </a:r>
            <a:r>
              <a:rPr>
                <a:latin typeface="Courier"/>
              </a:rPr>
              <a:t>min-max-heap</a:t>
            </a:r>
            <a:r>
              <a:rPr/>
              <a:t> crate successfully</a:t>
            </a:r>
          </a:p>
          <a:p>
            <a:pPr lvl="0"/>
            <a:r>
              <a:rPr/>
              <a:t>Not a keyed heap: no way to mess with an element in the middle. Compare with the </a:t>
            </a:r>
            <a:r>
              <a:rPr>
                <a:latin typeface="Courier"/>
              </a:rPr>
              <a:t>keyed_priority_queue</a:t>
            </a:r>
            <a:r>
              <a:rPr/>
              <a:t> crate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HashMap, HashSet, BTreeMap, BTreeSet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Sets are just maps with </a:t>
            </a:r>
            <a:r>
              <a:rPr>
                <a:latin typeface="Courier"/>
              </a:rPr>
              <a:t>()</a:t>
            </a:r>
            <a:r>
              <a:rPr/>
              <a:t> for content. Since </a:t>
            </a:r>
            <a:r>
              <a:rPr>
                <a:latin typeface="Courier"/>
              </a:rPr>
              <a:t>()</a:t>
            </a:r>
            <a:r>
              <a:rPr/>
              <a:t> is a zero-sized type, this works fine</a:t>
            </a:r>
          </a:p>
          <a:p>
            <a:pPr lvl="0"/>
            <a:r>
              <a:rPr>
                <a:latin typeface="Courier"/>
              </a:rPr>
              <a:t>Hash</a:t>
            </a:r>
            <a:r>
              <a:rPr/>
              <a:t> variants are open hash tables. Lots of extra storage (but arguably not enough). Cost of hashing, bad memory locality. Still, “constant-time” access</a:t>
            </a:r>
          </a:p>
          <a:p>
            <a:pPr lvl="0"/>
            <a:r>
              <a:rPr>
                <a:latin typeface="Courier"/>
              </a:rPr>
              <a:t>BTree</a:t>
            </a:r>
            <a:r>
              <a:rPr/>
              <a:t> variants are, well, B-trees. Storage-efficient, better memory locality, but require a tree traversal</a:t>
            </a:r>
          </a:p>
          <a:p>
            <a:pPr lvl="0"/>
            <a:r>
              <a:rPr>
                <a:latin typeface="Courier"/>
              </a:rPr>
              <a:t>BTree</a:t>
            </a:r>
            <a:r>
              <a:rPr/>
              <a:t> variants can be keys because they are </a:t>
            </a:r>
            <a:r>
              <a:rPr>
                <a:latin typeface="Courier"/>
              </a:rPr>
              <a:t>Ord</a:t>
            </a:r>
            <a:r>
              <a:rPr/>
              <a:t>. </a:t>
            </a:r>
            <a:r>
              <a:rPr>
                <a:latin typeface="Courier"/>
              </a:rPr>
              <a:t>Hash</a:t>
            </a:r>
            <a:r>
              <a:rPr/>
              <a:t> variants cannot because they are not </a:t>
            </a:r>
            <a:r>
              <a:rPr>
                <a:latin typeface="Courier"/>
              </a:rPr>
              <a:t>Hash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 / Set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Ownership and mutability matter here. A map owns its keys and values: there is no way to mutate the key in-place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Entry</a:t>
            </a:r>
            <a:r>
              <a:rPr/>
              <a:t> interface avoids some extra lookups by getting a key-value pair that can be modified or inserted. It’s an </a:t>
            </a:r>
            <a:r>
              <a:rPr>
                <a:latin typeface="Courier"/>
              </a:rPr>
              <a:t>enum</a:t>
            </a:r>
            <a:r>
              <a:rPr/>
              <a:t> that depends on whether the entry currently is in the map. Normally, you will use the many methods provided for manipulating entries: this is classic combinator-chain stuff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examples/histogram.rs</a:t>
            </a:r>
          </a:p>
          <a:p>
            <a:pPr lvl="0"/>
            <a:r>
              <a:rPr/>
              <a:t>Sets include the usual set operators with infix equivalents. </a:t>
            </a:r>
            <a:r>
              <a:rPr>
                <a:latin typeface="Courier"/>
              </a:rPr>
              <a:t>is_subset()</a:t>
            </a:r>
            <a:r>
              <a:rPr/>
              <a:t> is not defined as infix </a:t>
            </a:r>
            <a:r>
              <a:rPr>
                <a:latin typeface="Courier"/>
              </a:rPr>
              <a:t>&lt;=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It’s a complicated mess. The default hasher is a compromise between security and performance</a:t>
            </a:r>
          </a:p>
          <a:p>
            <a:pPr lvl="0"/>
            <a:r>
              <a:rPr/>
              <a:t>You can specify your own hasher, but this is rarely desirable</a:t>
            </a:r>
          </a:p>
          <a:p>
            <a:pPr lvl="0"/>
            <a:r>
              <a:rPr/>
              <a:t>Using a built-in hasher is non-trivial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2022-03-02T23:46:22Z</dcterms:created>
  <dcterms:modified xsi:type="dcterms:W3CDTF">2022-03-02T23:46:22Z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