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dx-cs-rust/paralle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Concurrent vs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Concurrent: things </a:t>
            </a:r>
            <a:r>
              <a:rPr i="1"/>
              <a:t>could be</a:t>
            </a:r>
            <a:r>
              <a:rPr/>
              <a:t> / </a:t>
            </a:r>
            <a:r>
              <a:rPr i="1"/>
              <a:t>appear to be</a:t>
            </a:r>
            <a:r>
              <a:rPr/>
              <a:t> parallel</a:t>
            </a:r>
          </a:p>
          <a:p>
            <a:pPr lvl="0"/>
            <a:r>
              <a:rPr/>
              <a:t>Parallel: things are happening at the same time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Uses “map-reduce” paradigm with worker pool</a:t>
            </a:r>
          </a:p>
          <a:p>
            <a:pPr lvl="0"/>
            <a:r>
              <a:rPr/>
              <a:t>The demo here is not too good a match to Rayon’s use case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Nice way to get values sent for long-running threads</a:t>
            </a:r>
          </a:p>
          <a:p>
            <a:pPr lvl="0"/>
            <a:r>
              <a:rPr>
                <a:latin typeface="Courier"/>
              </a:rPr>
              <a:t>mpsc</a:t>
            </a:r>
            <a:r>
              <a:rPr/>
              <a:t>: allows building DAGs of channels</a:t>
            </a:r>
          </a:p>
          <a:p>
            <a:pPr lvl="0"/>
            <a:r>
              <a:rPr/>
              <a:t>Need </a:t>
            </a:r>
            <a:r>
              <a:rPr>
                <a:latin typeface="Courier"/>
              </a:rPr>
              <a:t>mpmc</a:t>
            </a:r>
            <a:r>
              <a:rPr/>
              <a:t> to distribute messages among threads</a:t>
            </a:r>
          </a:p>
          <a:p>
            <a:pPr lvl="0"/>
            <a:r>
              <a:rPr/>
              <a:t>Data is actually moved or shared across channels; efficient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Easy-to-get-right thing; used in CPUs a lot</a:t>
            </a:r>
          </a:p>
          <a:p>
            <a:pPr lvl="0"/>
            <a:r>
              <a:rPr/>
              <a:t>A bit tricky to set up</a:t>
            </a:r>
          </a:p>
          <a:p>
            <a:pPr lvl="0"/>
            <a:r>
              <a:rPr/>
              <a:t>Only gives parallelism with multiple pipeline operations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Send +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Marker traits for thread safety</a:t>
            </a:r>
          </a:p>
          <a:p>
            <a:pPr lvl="0"/>
            <a:r>
              <a:rPr/>
              <a:t>Automatically maintained (for the most part) by the compiler</a:t>
            </a:r>
          </a:p>
          <a:p>
            <a:pPr lvl="0"/>
            <a:r>
              <a:rPr>
                <a:latin typeface="Courier"/>
              </a:rPr>
              <a:t>Send</a:t>
            </a:r>
            <a:r>
              <a:rPr/>
              <a:t>: Safe to move value to another thread</a:t>
            </a:r>
          </a:p>
          <a:p>
            <a:pPr lvl="0"/>
            <a:r>
              <a:rPr>
                <a:latin typeface="Courier"/>
              </a:rPr>
              <a:t>Sync</a:t>
            </a:r>
            <a:r>
              <a:rPr/>
              <a:t>: Safe to share a non-mut reference to value with another thread</a:t>
            </a:r>
          </a:p>
          <a:p>
            <a:pPr lvl="0"/>
            <a:r>
              <a:rPr>
                <a:latin typeface="Courier"/>
              </a:rPr>
              <a:t>Send</a:t>
            </a:r>
            <a:r>
              <a:rPr/>
              <a:t> and </a:t>
            </a:r>
            <a:r>
              <a:rPr>
                <a:latin typeface="Courier"/>
              </a:rPr>
              <a:t>Sync</a:t>
            </a:r>
            <a:r>
              <a:rPr/>
              <a:t> are auto-derived for structs / enums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Pipeline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Nice book example of iterator construction for pipelining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Mutex&lt;T&gt;</a:t>
            </a:r>
            <a:r>
              <a:rPr/>
              <a:t>: Wraps a value in a mutex lock</a:t>
            </a:r>
          </a:p>
          <a:p>
            <a:pPr lvl="1"/>
            <a:r>
              <a:rPr/>
              <a:t>For example </a:t>
            </a:r>
            <a:r>
              <a:rPr>
                <a:latin typeface="Courier"/>
              </a:rPr>
              <a:t>mutex = Mutex::new(0_usize)</a:t>
            </a:r>
          </a:p>
          <a:p>
            <a:pPr lvl="1"/>
            <a:r>
              <a:rPr/>
              <a:t>Only one thread may complete </a:t>
            </a:r>
            <a:r>
              <a:rPr>
                <a:latin typeface="Courier"/>
              </a:rPr>
              <a:t>mutex.lock()</a:t>
            </a:r>
            <a:r>
              <a:rPr/>
              <a:t> at a time</a:t>
            </a:r>
          </a:p>
          <a:p>
            <a:pPr lvl="1"/>
            <a:r>
              <a:rPr/>
              <a:t>That thread gets a mutable “guard” for the wrapped data</a:t>
            </a:r>
          </a:p>
          <a:p>
            <a:pPr lvl="1"/>
            <a:r>
              <a:rPr/>
              <a:t>Other threads are blocked until first releases lock</a:t>
            </a:r>
          </a:p>
          <a:p>
            <a:pPr lvl="1"/>
            <a:r>
              <a:rPr/>
              <a:t>Returns a </a:t>
            </a:r>
            <a:r>
              <a:rPr>
                <a:latin typeface="Courier"/>
              </a:rPr>
              <a:t>Result</a:t>
            </a:r>
            <a:r>
              <a:rPr/>
              <a:t> because mutex poisoning</a:t>
            </a:r>
          </a:p>
          <a:p>
            <a:pPr lvl="1"/>
            <a:r>
              <a:rPr/>
              <a:t>For example </a:t>
            </a:r>
            <a:r>
              <a:rPr>
                <a:latin typeface="Courier"/>
              </a:rPr>
              <a:t>*mutex.lock().unwrap() = 5</a:t>
            </a:r>
          </a:p>
          <a:p>
            <a:pPr lvl="0"/>
            <a:r>
              <a:rPr>
                <a:latin typeface="Courier"/>
              </a:rPr>
              <a:t>RwLock&lt;T&gt;</a:t>
            </a:r>
            <a:r>
              <a:rPr/>
              <a:t>: A mutex that will give out many shared immutable refs or one mutable ref at a time</a:t>
            </a:r>
          </a:p>
          <a:p>
            <a:pPr lvl="0"/>
            <a:r>
              <a:rPr>
                <a:latin typeface="Courier"/>
              </a:rPr>
              <a:t>Condvar</a:t>
            </a:r>
            <a:r>
              <a:rPr/>
              <a:t>: Block waiting for an event</a:t>
            </a:r>
          </a:p>
          <a:p>
            <a:pPr lvl="1"/>
            <a:r>
              <a:rPr/>
              <a:t>Super-complicated, involving </a:t>
            </a:r>
            <a:r>
              <a:rPr>
                <a:latin typeface="Courier"/>
              </a:rPr>
              <a:t>Mutex</a:t>
            </a:r>
            <a:r>
              <a:rPr/>
              <a:t> plus validation state</a:t>
            </a:r>
          </a:p>
          <a:p>
            <a:pPr lvl="1"/>
            <a:r>
              <a:rPr/>
              <a:t>See the docs for details</a:t>
            </a:r>
          </a:p>
          <a:p>
            <a:pPr lvl="0"/>
            <a:r>
              <a:rPr>
                <a:latin typeface="Courier"/>
              </a:rPr>
              <a:t>AtomicUsize</a:t>
            </a:r>
            <a:r>
              <a:rPr/>
              <a:t> </a:t>
            </a:r>
            <a:r>
              <a:rPr i="1"/>
              <a:t>et al</a:t>
            </a:r>
            <a:r>
              <a:rPr/>
              <a:t>: Ensures that read-modify-write operations happen as an atomic thing</a:t>
            </a:r>
          </a:p>
          <a:p>
            <a:pPr lvl="1"/>
            <a:r>
              <a:rPr/>
              <a:t>Provides methods like </a:t>
            </a:r>
            <a:r>
              <a:rPr>
                <a:latin typeface="Courier"/>
              </a:rPr>
              <a:t>.fetch_add(1, Ordering::SeqCst)</a:t>
            </a:r>
          </a:p>
          <a:p>
            <a:pPr lvl="1"/>
            <a:r>
              <a:rPr/>
              <a:t>The “memory ordering” should probably just always be set to that</a:t>
            </a:r>
          </a:p>
          <a:p>
            <a:pPr lvl="1"/>
            <a:r>
              <a:rPr/>
              <a:t>Not as great as they sound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Polling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</a:t>
            </a:r>
            <a:r>
              <a:rPr i="1"/>
              <a:t>not</a:t>
            </a:r>
            <a:r>
              <a:rPr/>
              <a:t> to do: spin repeatedly checking for a thing</a:t>
            </a:r>
          </a:p>
          <a:p>
            <a:pPr lvl="1"/>
            <a:r>
              <a:rPr/>
              <a:t>Burns CPU for no reason</a:t>
            </a:r>
          </a:p>
          <a:p>
            <a:pPr lvl="1"/>
            <a:r>
              <a:rPr/>
              <a:t>Sure, timeouts, but impossible to choose well</a:t>
            </a:r>
          </a:p>
          <a:p>
            <a:pPr lvl="1"/>
            <a:r>
              <a:rPr/>
              <a:t>Use blocking primitives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 Misc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MPMC (with a funky implementation)</a:t>
            </a:r>
          </a:p>
          <a:p>
            <a:pPr lvl="0"/>
            <a:r>
              <a:rPr/>
              <a:t>Mandelbrot</a:t>
            </a:r>
          </a:p>
          <a:p>
            <a:pPr lvl="0"/>
            <a:r>
              <a:rPr>
                <a:latin typeface="Courier"/>
              </a:rPr>
              <a:t>lazy_static!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Parallel?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Hot topic. Meh</a:t>
            </a:r>
          </a:p>
          <a:p>
            <a:pPr lvl="0"/>
            <a:r>
              <a:rPr/>
              <a:t>CPUs/memory aren’t getting faster, just more parallel</a:t>
            </a:r>
          </a:p>
          <a:p>
            <a:pPr lvl="0"/>
            <a:r>
              <a:rPr/>
              <a:t>Big Data / Machine Learning etc</a:t>
            </a:r>
          </a:p>
          <a:p>
            <a:pPr lvl="0"/>
            <a:r>
              <a:rPr/>
              <a:t>Some things are naturally concurrent: user input, agent-based systems, etc</a:t>
            </a:r>
          </a:p>
          <a:p>
            <a:pPr lvl="0"/>
            <a:r>
              <a:rPr/>
              <a:t>Note that parallel ⇒ concurrent but not vice-versa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Not Parallel?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Generally harder to get right</a:t>
            </a:r>
          </a:p>
          <a:p>
            <a:pPr lvl="0"/>
            <a:r>
              <a:rPr/>
              <a:t>Only gives linear speedups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Rust’s Parallel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Eliminates shared-memory errors</a:t>
            </a:r>
          </a:p>
          <a:p>
            <a:pPr lvl="0"/>
            <a:r>
              <a:rPr/>
              <a:t>Eliminates data races</a:t>
            </a:r>
          </a:p>
          <a:p>
            <a:pPr lvl="0"/>
            <a:r>
              <a:rPr/>
              <a:t>No significant overhead</a:t>
            </a:r>
          </a:p>
          <a:p>
            <a:pPr lvl="0"/>
            <a:r>
              <a:rPr/>
              <a:t>Parallel systems are still hard: partitioning, deadlocks, termination, etc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Approaches To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“Background threads”</a:t>
            </a:r>
          </a:p>
          <a:p>
            <a:pPr lvl="0"/>
            <a:r>
              <a:rPr/>
              <a:t>Worker pool</a:t>
            </a:r>
          </a:p>
          <a:p>
            <a:pPr lvl="0"/>
            <a:r>
              <a:rPr/>
              <a:t>Pipeline</a:t>
            </a:r>
          </a:p>
          <a:p>
            <a:pPr lvl="0"/>
            <a:r>
              <a:rPr/>
              <a:t>Data parallel</a:t>
            </a:r>
          </a:p>
          <a:p>
            <a:pPr lvl="0"/>
            <a:r>
              <a:rPr/>
              <a:t>“Sea of synchronized objects”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Thread of control, with own registers and stack</a:t>
            </a:r>
          </a:p>
          <a:p>
            <a:pPr lvl="0"/>
            <a:r>
              <a:rPr/>
              <a:t>Shares its memory with all other threads in its process</a:t>
            </a:r>
          </a:p>
          <a:p>
            <a:pPr lvl="0"/>
            <a:r>
              <a:rPr/>
              <a:t>Rust uses “OS threads”</a:t>
            </a:r>
          </a:p>
          <a:p>
            <a:pPr lvl="0"/>
            <a:r>
              <a:rPr/>
              <a:t>(Other languages sometimes use “green threads”)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Approaches To Parallel Comms / Sync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c = 15
  acquire(m)        acquire(m)
  r = load(c)   |   r = load(c)
  r += 1        |   r += 1
  store(r, c)   |   store(r, c)
  release(m)        release(m)
             c = 17
                  c = 15
  fetch_add(c, 1)   |   fetch_add(c, 1)
                  c = 17</a:t>
            </a:r>
          </a:p>
          <a:p>
            <a:pPr lvl="0"/>
            <a:r>
              <a:rPr/>
              <a:t>CPU-atomic operations</a:t>
            </a:r>
          </a:p>
          <a:p>
            <a:pPr lvl="0"/>
            <a:r>
              <a:rPr/>
              <a:t>Mutexes, semaphores, etc</a:t>
            </a:r>
          </a:p>
          <a:p>
            <a:pPr lvl="0"/>
            <a:r>
              <a:rPr/>
              <a:t>Channels</a:t>
            </a:r>
          </a:p>
          <a:p>
            <a:pPr lvl="1" indent="0">
              <a:buNone/>
            </a:pPr>
            <a:r>
              <a:rPr>
                <a:latin typeface="Courier"/>
              </a:rPr>
              <a:t>           c = 15
    t                t'
  recv(m)    |   send(m, t)
  c +=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Thread Fork/Join,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“old-school” approach</a:t>
            </a:r>
          </a:p>
          <a:p>
            <a:pPr lvl="0"/>
            <a:r>
              <a:rPr>
                <a:hlinkClick r:id="rId2"/>
              </a:rPr>
              <a:t>http://github.com/pdx-cs-rust/parallel</a:t>
            </a:r>
          </a:p>
          <a:p>
            <a:pPr lvl="0"/>
            <a:r>
              <a:rPr/>
              <a:t>Rust’s error handling is nice here.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Memory To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use </a:t>
            </a:r>
            <a:r>
              <a:rPr>
                <a:latin typeface="Courier"/>
              </a:rPr>
              <a:t>move</a:t>
            </a:r>
            <a:r>
              <a:rPr/>
              <a:t> closure to move data into thread</a:t>
            </a:r>
          </a:p>
          <a:p>
            <a:pPr lvl="0"/>
            <a:r>
              <a:rPr/>
              <a:t>Can use </a:t>
            </a:r>
            <a:r>
              <a:rPr>
                <a:latin typeface="Courier"/>
              </a:rPr>
              <a:t>Arc</a:t>
            </a:r>
            <a:r>
              <a:rPr/>
              <a:t> to share data across threads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2022-03-02T23:46:25Z</dcterms:created>
  <dcterms:modified xsi:type="dcterms:W3CDTF">2022-03-02T23:46:25Z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