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ust-lang.github.io/async-book/" TargetMode="External" /><Relationship Id="rId3" Type="http://schemas.openxmlformats.org/officeDocument/2006/relationships/hyperlink" Target="https://tokio.rs/tokio/tutorial" TargetMode="External" /><Relationship Id="rId4" Type="http://schemas.openxmlformats.org/officeDocument/2006/relationships/hyperlink" Target="https://book.async.rs/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ournal.stuffwithstuff.com/2015/02/01/what-color-is-your-function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github.com/pdx-cs-rust/countserver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Book chapter 20</a:t>
            </a:r>
          </a:p>
          <a:p>
            <a:pPr lvl="0"/>
            <a:r>
              <a:rPr>
                <a:hlinkClick r:id="rId2"/>
              </a:rPr>
              <a:t>https://rust-lang.github.io/async-book/</a:t>
            </a:r>
          </a:p>
          <a:p>
            <a:pPr lvl="0"/>
            <a:r>
              <a:rPr>
                <a:hlinkClick r:id="rId3"/>
              </a:rPr>
              <a:t>https://tokio.rs/tokio/tutorial</a:t>
            </a:r>
          </a:p>
          <a:p>
            <a:pPr lvl="0"/>
            <a:r>
              <a:rPr>
                <a:hlinkClick r:id="rId4"/>
              </a:rPr>
              <a:t>https://book.async.rs/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std::future and the futures Crate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Many interfaces are now runtime-agnostic through these</a:t>
            </a:r>
          </a:p>
          <a:p>
            <a:pPr lvl="0"/>
            <a:r>
              <a:rPr/>
              <a:t>Probably better to use these generic interfaces when you can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async/await Maturity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All of this is a bit immature (after many years)</a:t>
            </a:r>
          </a:p>
          <a:p>
            <a:pPr lvl="0"/>
            <a:r>
              <a:rPr/>
              <a:t>Still soundness issues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Colored Function Problem</a:t>
            </a:r>
            <a:r>
              <a:rPr/>
              <a:t> is real</a:t>
            </a:r>
          </a:p>
          <a:p>
            <a:pPr lvl="0"/>
            <a:r>
              <a:rPr/>
              <a:t>Missing async traits are a big deal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http://github.com/pdx-cs-rust/countserver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Problem With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Processes are a great concurrency / parallelism mechanism</a:t>
            </a:r>
          </a:p>
          <a:p>
            <a:pPr lvl="1"/>
            <a:r>
              <a:rPr/>
              <a:t>Fantastic isolation of control flow and data</a:t>
            </a:r>
          </a:p>
          <a:p>
            <a:pPr lvl="1"/>
            <a:r>
              <a:rPr/>
              <a:t>Simple semantics</a:t>
            </a:r>
          </a:p>
          <a:p>
            <a:pPr lvl="1"/>
            <a:r>
              <a:rPr/>
              <a:t>OS deals with them well</a:t>
            </a:r>
          </a:p>
          <a:p>
            <a:pPr lvl="0"/>
            <a:r>
              <a:rPr/>
              <a:t>But processes are inefficient</a:t>
            </a:r>
          </a:p>
          <a:p>
            <a:pPr lvl="1"/>
            <a:r>
              <a:rPr/>
              <a:t>Inter-process communication is inefficient</a:t>
            </a:r>
          </a:p>
          <a:p>
            <a:pPr lvl="1"/>
            <a:r>
              <a:rPr/>
              <a:t>Memory usage tends toward inefficiency</a:t>
            </a:r>
          </a:p>
          <a:p>
            <a:pPr lvl="0"/>
            <a:r>
              <a:rPr/>
              <a:t>So threads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Problem With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Threads are a decent concurrency / parallelism mechanism</a:t>
            </a:r>
          </a:p>
          <a:p>
            <a:pPr lvl="1"/>
            <a:r>
              <a:rPr/>
              <a:t>Control flow isolation</a:t>
            </a:r>
          </a:p>
          <a:p>
            <a:pPr lvl="1"/>
            <a:r>
              <a:rPr/>
              <a:t>Manageable semantics</a:t>
            </a:r>
          </a:p>
          <a:p>
            <a:pPr lvl="1"/>
            <a:r>
              <a:rPr/>
              <a:t>OS deals with them OK</a:t>
            </a:r>
          </a:p>
          <a:p>
            <a:pPr lvl="1"/>
            <a:r>
              <a:rPr/>
              <a:t>Way more efficient than processes</a:t>
            </a:r>
          </a:p>
          <a:p>
            <a:pPr lvl="0"/>
            <a:r>
              <a:rPr/>
              <a:t>But threads are still inefficient</a:t>
            </a:r>
          </a:p>
          <a:p>
            <a:pPr lvl="1"/>
            <a:r>
              <a:rPr/>
              <a:t>Context switch costs</a:t>
            </a:r>
          </a:p>
          <a:p>
            <a:pPr lvl="1"/>
            <a:r>
              <a:rPr/>
              <a:t>Stack-per-thread</a:t>
            </a:r>
          </a:p>
          <a:p>
            <a:pPr lvl="1"/>
            <a:r>
              <a:rPr/>
              <a:t>Inter-thread locking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Task Pools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Idea: Small number of threads executing large number of short tasks</a:t>
            </a:r>
          </a:p>
          <a:p>
            <a:pPr lvl="1"/>
            <a:r>
              <a:rPr/>
              <a:t>Minimize context switch costs</a:t>
            </a:r>
          </a:p>
          <a:p>
            <a:pPr lvl="1"/>
            <a:r>
              <a:rPr/>
              <a:t>Still stack per thread, but not many of those</a:t>
            </a:r>
          </a:p>
          <a:p>
            <a:pPr lvl="1"/>
            <a:r>
              <a:rPr/>
              <a:t>Synchronization can partly be done with tasks rather than locks</a:t>
            </a:r>
          </a:p>
          <a:p>
            <a:pPr lvl="0"/>
            <a:r>
              <a:rPr/>
              <a:t>Mechanism: Task Pool — a collection of ready-to-run tasks</a:t>
            </a:r>
          </a:p>
          <a:p>
            <a:pPr lvl="1"/>
            <a:r>
              <a:rPr/>
              <a:t>Worker fetches task from pool and executes it until</a:t>
            </a:r>
          </a:p>
          <a:p>
            <a:pPr lvl="2"/>
            <a:r>
              <a:rPr/>
              <a:t>Task finishes</a:t>
            </a:r>
          </a:p>
          <a:p>
            <a:pPr lvl="2"/>
            <a:r>
              <a:rPr/>
              <a:t>Task is going to block — put it aside after arranging for it to be put back in the pool when it can proceed (not easy)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Old idea: a closure that will “continue running” a computation when called</a:t>
            </a:r>
          </a:p>
          <a:p>
            <a:pPr lvl="0"/>
            <a:r>
              <a:rPr/>
              <a:t>Futures eventually deliver a value that is the result of computation</a:t>
            </a:r>
          </a:p>
          <a:p>
            <a:pPr lvl="0"/>
            <a:r>
              <a:rPr/>
              <a:t>Compare with delay/force, promises, generators, continuations, etc</a:t>
            </a:r>
          </a:p>
          <a:p>
            <a:pPr lvl="0"/>
            <a:r>
              <a:rPr/>
              <a:t>Represent computation to be performed in task pool as a future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std::future::Future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Odd Rust implementation of future idea</a:t>
            </a:r>
          </a:p>
          <a:p>
            <a:pPr lvl="0"/>
            <a:r>
              <a:rPr/>
              <a:t>New trait</a:t>
            </a:r>
          </a:p>
          <a:p>
            <a:pPr lvl="1" indent="0">
              <a:buNone/>
            </a:pPr>
            <a:r>
              <a:rPr>
                <a:latin typeface="Courier"/>
              </a:rPr>
              <a:t>  pub trait Future {
      type Output;
      fn poll(
          self: Pin&lt;&amp;mut Self&gt;,
          cx: &amp;mut Context,
      ) -&gt; Poll&lt;Self::Output&gt;;
  }</a:t>
            </a:r>
          </a:p>
          <a:p>
            <a:pPr lvl="0"/>
            <a:r>
              <a:rPr/>
              <a:t>Ignore the </a:t>
            </a:r>
            <a:r>
              <a:rPr>
                <a:latin typeface="Courier"/>
              </a:rPr>
              <a:t>Pin</a:t>
            </a:r>
            <a:r>
              <a:rPr/>
              <a:t> and </a:t>
            </a:r>
            <a:r>
              <a:rPr>
                <a:latin typeface="Courier"/>
              </a:rPr>
              <a:t>Context</a:t>
            </a:r>
          </a:p>
          <a:p>
            <a:pPr lvl="0"/>
            <a:r>
              <a:rPr/>
              <a:t>When </a:t>
            </a:r>
            <a:r>
              <a:rPr>
                <a:latin typeface="Courier"/>
              </a:rPr>
              <a:t>poll()</a:t>
            </a:r>
            <a:r>
              <a:rPr/>
              <a:t> is called on a </a:t>
            </a:r>
            <a:r>
              <a:rPr>
                <a:latin typeface="Courier"/>
              </a:rPr>
              <a:t>Future</a:t>
            </a:r>
            <a:r>
              <a:rPr/>
              <a:t>, it will return either </a:t>
            </a:r>
            <a:r>
              <a:rPr>
                <a:latin typeface="Courier"/>
              </a:rPr>
              <a:t>Poll::Pending</a:t>
            </a:r>
            <a:r>
              <a:rPr/>
              <a:t> or </a:t>
            </a:r>
            <a:r>
              <a:rPr>
                <a:latin typeface="Courier"/>
              </a:rPr>
              <a:t>Poll::Ready(val)</a:t>
            </a:r>
          </a:p>
          <a:p>
            <a:pPr lvl="0"/>
            <a:r>
              <a:rPr/>
              <a:t>If </a:t>
            </a:r>
            <a:r>
              <a:rPr>
                <a:latin typeface="Courier"/>
              </a:rPr>
              <a:t>poll()</a:t>
            </a:r>
            <a:r>
              <a:rPr/>
              <a:t> returns </a:t>
            </a:r>
            <a:r>
              <a:rPr>
                <a:latin typeface="Courier"/>
              </a:rPr>
              <a:t>Poll::Pending</a:t>
            </a:r>
            <a:r>
              <a:rPr/>
              <a:t>, it will also arrange for the future to wake up </a:t>
            </a:r>
            <a:r>
              <a:rPr i="1"/>
              <a:t>via</a:t>
            </a:r>
            <a:r>
              <a:rPr/>
              <a:t> callback when it might be able to proceed with the computation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async/await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declare a function or block </a:t>
            </a:r>
            <a:r>
              <a:rPr>
                <a:latin typeface="Courier"/>
              </a:rPr>
              <a:t>async</a:t>
            </a:r>
          </a:p>
          <a:p>
            <a:pPr lvl="0"/>
            <a:r>
              <a:rPr/>
              <a:t>If the result type of the function or block is declared as </a:t>
            </a:r>
            <a:r>
              <a:rPr>
                <a:latin typeface="Courier"/>
              </a:rPr>
              <a:t>T</a:t>
            </a:r>
            <a:r>
              <a:rPr/>
              <a:t> it is actually </a:t>
            </a:r>
            <a:r>
              <a:rPr>
                <a:latin typeface="Courier"/>
              </a:rPr>
              <a:t>impl Future&lt;Output=T&gt;</a:t>
            </a:r>
          </a:p>
          <a:p>
            <a:pPr lvl="0"/>
            <a:r>
              <a:rPr/>
              <a:t>The compiler builds a custom implementation of </a:t>
            </a:r>
            <a:r>
              <a:rPr>
                <a:latin typeface="Courier"/>
              </a:rPr>
              <a:t>Future</a:t>
            </a:r>
            <a:r>
              <a:rPr/>
              <a:t> that “does the right thing” in this situation</a:t>
            </a:r>
          </a:p>
          <a:p>
            <a:pPr lvl="0"/>
            <a:r>
              <a:rPr/>
              <a:t>If you evaluate such a function or block with </a:t>
            </a:r>
            <a:r>
              <a:rPr>
                <a:latin typeface="Courier"/>
              </a:rPr>
              <a:t>.await</a:t>
            </a:r>
            <a:r>
              <a:rPr/>
              <a:t>, it will poll until it gets a ready value and then it will return that value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Rust’s async/await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Need a few things:</a:t>
            </a:r>
          </a:p>
          <a:p>
            <a:pPr lvl="1"/>
            <a:r>
              <a:rPr/>
              <a:t>Implementations of potentially-blocking primitives that are </a:t>
            </a:r>
            <a:r>
              <a:rPr>
                <a:latin typeface="Courier"/>
              </a:rPr>
              <a:t>async</a:t>
            </a:r>
          </a:p>
          <a:p>
            <a:pPr lvl="1"/>
            <a:r>
              <a:rPr/>
              <a:t>Task pool implementation that provides machinery for spawning and supplying worker threads</a:t>
            </a:r>
          </a:p>
          <a:p>
            <a:pPr lvl="0"/>
            <a:r>
              <a:rPr/>
              <a:t>Currently provided by either the </a:t>
            </a:r>
            <a:r>
              <a:rPr>
                <a:latin typeface="Courier"/>
              </a:rPr>
              <a:t>tokio</a:t>
            </a:r>
            <a:r>
              <a:rPr/>
              <a:t> ecosystem or the </a:t>
            </a:r>
            <a:r>
              <a:rPr>
                <a:latin typeface="Courier"/>
              </a:rPr>
              <a:t>async-std</a:t>
            </a:r>
            <a:r>
              <a:rPr/>
              <a:t> ecosystem or a host of smaller ones</a:t>
            </a:r>
          </a:p>
          <a:p>
            <a:pPr lvl="0"/>
            <a:r>
              <a:rPr/>
              <a:t>Idea of </a:t>
            </a:r>
            <a:r>
              <a:rPr>
                <a:latin typeface="Courier"/>
              </a:rPr>
              <a:t>std::future::Future</a:t>
            </a:r>
            <a:r>
              <a:rPr/>
              <a:t> is that you can use the primitives with either ecosystem (or build your own machinery, or whatever)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Pick Your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Tokio</a:t>
            </a:r>
          </a:p>
          <a:p>
            <a:pPr lvl="1"/>
            <a:r>
              <a:rPr/>
              <a:t>Older: lots more experience in community</a:t>
            </a:r>
          </a:p>
          <a:p>
            <a:pPr lvl="1"/>
            <a:r>
              <a:rPr/>
              <a:t>Firefox thing</a:t>
            </a:r>
          </a:p>
          <a:p>
            <a:pPr lvl="1"/>
            <a:r>
              <a:rPr/>
              <a:t>Still a few backward compatibility adventures</a:t>
            </a:r>
          </a:p>
          <a:p>
            <a:pPr lvl="2"/>
            <a:r>
              <a:rPr/>
              <a:t>Has three old versions: 0.1, 0.2, 0.3</a:t>
            </a:r>
          </a:p>
          <a:p>
            <a:pPr lvl="2"/>
            <a:r>
              <a:rPr/>
              <a:t>Almost all code is now on 1.x</a:t>
            </a:r>
          </a:p>
          <a:p>
            <a:pPr lvl="0"/>
            <a:r>
              <a:rPr/>
              <a:t>async-std</a:t>
            </a:r>
          </a:p>
          <a:p>
            <a:pPr lvl="1"/>
            <a:r>
              <a:rPr/>
              <a:t>Easier to get started with</a:t>
            </a:r>
          </a:p>
          <a:p>
            <a:pPr lvl="2"/>
            <a:r>
              <a:rPr/>
              <a:t>Slightly cleaner interface</a:t>
            </a:r>
          </a:p>
          <a:p>
            <a:pPr lvl="2"/>
            <a:r>
              <a:rPr/>
              <a:t>Better comparability with std</a:t>
            </a:r>
          </a:p>
          <a:p>
            <a:pPr lvl="0"/>
            <a:r>
              <a:rPr/>
              <a:t>smol</a:t>
            </a:r>
          </a:p>
          <a:p>
            <a:pPr lvl="1"/>
            <a:r>
              <a:rPr/>
              <a:t>Underlies async-std</a:t>
            </a:r>
          </a:p>
          <a:p>
            <a:pPr lvl="1"/>
            <a:r>
              <a:rPr/>
              <a:t>Small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2022-03-02T23:46:28Z</dcterms:created>
  <dcterms:modified xsi:type="dcterms:W3CDTF">2022-03-02T23:46:28Z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