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artMassey/popcount/blob/master/popcount.rs" TargetMode="External" /><Relationship Id="rId3" Type="http://schemas.openxmlformats.org/officeDocument/2006/relationships/hyperlink" Target="https://github.com/pdx-cs-rust/debug-macros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nielkeep.github.io/tlborm/book/index.html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Idea as old as computing; map from text to text using textual “functions”</a:t>
            </a:r>
          </a:p>
          <a:p>
            <a:pPr lvl="0"/>
            <a:r>
              <a:rPr/>
              <a:t>Famous macro systems: LISP, M4, TeX, CPP, Scheme</a:t>
            </a:r>
          </a:p>
          <a:p>
            <a:pPr lvl="0"/>
            <a:r>
              <a:rPr/>
              <a:t>Often a “preprocessor” like CPP: source-to-source</a:t>
            </a:r>
          </a:p>
          <a:p>
            <a:pPr lvl="0"/>
            <a:r>
              <a:rPr/>
              <a:t>Modern macro systems are a bit fancier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Scope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Local variables and arguments created inside a macro “cannot escape”: they are in a different namespace and thus “hygienic”</a:t>
            </a:r>
          </a:p>
          <a:p>
            <a:pPr lvl="0"/>
            <a:r>
              <a:rPr/>
              <a:t>This won’t compile</a:t>
            </a:r>
          </a:p>
          <a:p>
            <a:pPr lvl="1" indent="0">
              <a:buNone/>
            </a:pPr>
            <a:r>
              <a:rPr>
                <a:latin typeface="Courier"/>
              </a:rPr>
              <a:t>  macro_rules! make_point {
      ($x:expr, $y:expr, $t:ty) =&gt;
          { let x: $t = $x; let y: $t = $y; }
  }
  fn main() {
      make_point!(3, 2, u32);
      println!("{} {}", x, y);
  }</a:t>
            </a:r>
          </a:p>
          <a:p>
            <a:pPr lvl="0"/>
            <a:r>
              <a:rPr/>
              <a:t>Making macros visible to another crate requires </a:t>
            </a:r>
            <a:r>
              <a:rPr>
                <a:latin typeface="Courier"/>
              </a:rPr>
              <a:t>#[macro_export]</a:t>
            </a:r>
            <a:r>
              <a:rPr/>
              <a:t> per-macro</a:t>
            </a:r>
          </a:p>
          <a:p>
            <a:pPr lvl="0"/>
            <a:r>
              <a:rPr/>
              <a:t>Macro import is controlled by normal module import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Practical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https://github.com/BartMassey/popcount/blob/master/popcount.rs</a:t>
            </a:r>
          </a:p>
          <a:p>
            <a:pPr lvl="0"/>
            <a:r>
              <a:rPr>
                <a:hlinkClick r:id="rId3"/>
              </a:rPr>
              <a:t>https://github.com/pdx-cs-rust/debug-macros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is a bit dated, but otherwise great: </a:t>
            </a:r>
            <a:r>
              <a:rPr>
                <a:hlinkClick r:id="rId2"/>
              </a:rPr>
              <a:t>Little Book of Rust Macros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Rust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Mappings from parsed source tokens to source tokens</a:t>
            </a:r>
          </a:p>
          <a:p>
            <a:pPr lvl="0"/>
            <a:r>
              <a:rPr/>
              <a:t>Two kinds:</a:t>
            </a:r>
          </a:p>
          <a:p>
            <a:pPr lvl="1"/>
            <a:r>
              <a:rPr/>
              <a:t>“Declarative”, which use rules and matching: e.g. </a:t>
            </a:r>
            <a:r>
              <a:rPr>
                <a:latin typeface="Courier"/>
              </a:rPr>
              <a:t>println!()</a:t>
            </a:r>
          </a:p>
          <a:p>
            <a:pPr lvl="1"/>
            <a:r>
              <a:rPr/>
              <a:t>“Procedural”, which call Rust functions with token trees: e.g. </a:t>
            </a:r>
            <a:r>
              <a:rPr>
                <a:latin typeface="Courier"/>
              </a:rPr>
              <a:t>#[derive(Eq)]</a:t>
            </a:r>
          </a:p>
          <a:p>
            <a:pPr lvl="0"/>
            <a:r>
              <a:rPr/>
              <a:t>Let’s talk about declarative macros.</a:t>
            </a:r>
          </a:p>
          <a:p>
            <a:pPr lvl="0"/>
            <a:r>
              <a:rPr/>
              <a:t>Going to skip over procedural macros: they are </a:t>
            </a:r>
            <a:r>
              <a:rPr i="1"/>
              <a:t>hard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Introducing A Macro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macro_rules!</a:t>
            </a:r>
            <a:r>
              <a:rPr/>
              <a:t> itself looks / acts like a macro</a:t>
            </a:r>
          </a:p>
          <a:p>
            <a:pPr lvl="0"/>
            <a:r>
              <a:rPr/>
              <a:t>Argument is a sequence of rules</a:t>
            </a:r>
          </a:p>
          <a:p>
            <a:pPr lvl="0"/>
            <a:r>
              <a:rPr/>
              <a:t>Each rule has a LHS that is a token pattern to match, and a RHS that is tokens to rewrite using the match</a:t>
            </a:r>
          </a:p>
          <a:p>
            <a:pPr lvl="0"/>
            <a:r>
              <a:rPr/>
              <a:t>Both sides are lexed by the compiler: you can’t use arbitrary text</a:t>
            </a:r>
          </a:p>
          <a:p>
            <a:pPr lvl="0"/>
            <a:r>
              <a:rPr/>
              <a:t>The input is parsed by the compiler: you can’t use nonsense token streams</a:t>
            </a:r>
          </a:p>
          <a:p>
            <a:pPr lvl="0"/>
            <a:r>
              <a:rPr>
                <a:latin typeface="Courier"/>
              </a:rPr>
              <a:t>examples/debug-macro.rs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Rules Run In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macro rules match from top to bottom. The first matching rule is chosen</a:t>
            </a:r>
          </a:p>
          <a:p>
            <a:pPr lvl="0"/>
            <a:r>
              <a:rPr/>
              <a:t>A rule may suffer from type: the patterns match syntactically, but the pattern type is wrong. If this happens, compilation will fail right there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Macro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Double-expansion is dangerous, as with CPP. </a:t>
            </a:r>
            <a:r>
              <a:rPr>
                <a:latin typeface="Courier"/>
              </a:rPr>
              <a:t>examples/square-macro.rs</a:t>
            </a:r>
          </a:p>
          <a:p>
            <a:pPr lvl="0"/>
            <a:r>
              <a:rPr/>
              <a:t>Macros are just tokenized, so weird errors in the macro rule bodies won’t be caught at macro expansion time – they will be caught at code compile time.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Macro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log_syntax!()</a:t>
            </a:r>
            <a:r>
              <a:rPr/>
              <a:t> will print its arguments to the terminal </a:t>
            </a:r>
            <a:r>
              <a:rPr i="1"/>
              <a:t>at compile time</a:t>
            </a:r>
          </a:p>
          <a:p>
            <a:pPr lvl="0"/>
            <a:r>
              <a:rPr>
                <a:latin typeface="Courier"/>
              </a:rPr>
              <a:t>rustup run nightly rustc -Z unpretty=expanded</a:t>
            </a:r>
            <a:r>
              <a:rPr/>
              <a:t> or the </a:t>
            </a:r>
            <a:r>
              <a:rPr>
                <a:latin typeface="Courier"/>
              </a:rPr>
              <a:t>cargo-expand</a:t>
            </a:r>
            <a:r>
              <a:rPr/>
              <a:t> program can be used to show the preprocessed program as text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Repetition and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Powerful, but easy to get wrong. </a:t>
            </a:r>
            <a:r>
              <a:rPr>
                <a:latin typeface="Courier"/>
              </a:rPr>
              <a:t>examples/debug-macro-rep.rs</a:t>
            </a:r>
          </a:p>
          <a:p>
            <a:pPr lvl="0"/>
            <a:r>
              <a:rPr/>
              <a:t>Varargs is 70% of the reason for Rust macros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Rules Can Be Recursive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Note that our </a:t>
            </a:r>
            <a:r>
              <a:rPr>
                <a:latin typeface="Courier"/>
              </a:rPr>
              <a:t>debug!</a:t>
            </a:r>
            <a:r>
              <a:rPr/>
              <a:t> example expands </a:t>
            </a:r>
            <a:r>
              <a:rPr>
                <a:latin typeface="Courier"/>
              </a:rPr>
              <a:t>eprintln!</a:t>
            </a:r>
            <a:r>
              <a:rPr/>
              <a:t>. It can also expand itself, either directly or indirectly. </a:t>
            </a:r>
            <a:r>
              <a:rPr>
                <a:latin typeface="Courier"/>
              </a:rPr>
              <a:t>examples/macro-nargs.rs</a:t>
            </a:r>
          </a:p>
          <a:p>
            <a:pPr lvl="0"/>
            <a:r>
              <a:rPr/>
              <a:t>Note that this expansion is </a:t>
            </a:r>
            <a:r>
              <a:rPr i="1"/>
              <a:t>at compile time</a:t>
            </a:r>
            <a:r>
              <a:rPr/>
              <a:t>: the source code can get huge and take a long time to generate and compile</a:t>
            </a:r>
          </a:p>
          <a:p>
            <a:pPr lvl="0"/>
            <a:r>
              <a:rPr/>
              <a:t>There is an expansion depth limit of 64 to prevent runaway macros from overrunning the compiler stack. The depth limit can be increased with </a:t>
            </a:r>
            <a:r>
              <a:rPr>
                <a:latin typeface="Courier"/>
              </a:rPr>
              <a:t>#![recursion_limit = "256"]</a:t>
            </a:r>
            <a:r>
              <a:rPr/>
              <a:t> or something similar</a:t>
            </a:r>
          </a:p>
          <a:p>
            <a:pPr lvl="0"/>
            <a:r>
              <a:rPr>
                <a:latin typeface="Courier"/>
              </a:rPr>
              <a:t>#![feature(trace_macros)]</a:t>
            </a:r>
            <a:r>
              <a:rPr/>
              <a:t> can be useful here for debugging expansions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Facilities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compiler builtins, e.g. </a:t>
            </a:r>
            <a:r>
              <a:rPr>
                <a:latin typeface="Courier"/>
              </a:rPr>
              <a:t>line!()</a:t>
            </a:r>
            <a:r>
              <a:rPr/>
              <a:t>. See the book for details</a:t>
            </a:r>
          </a:p>
          <a:p>
            <a:pPr lvl="0"/>
            <a:r>
              <a:rPr/>
              <a:t>Lots of “fragment types”, e.g. </a:t>
            </a:r>
            <a:r>
              <a:rPr>
                <a:latin typeface="Courier"/>
              </a:rPr>
              <a:t>ident</a:t>
            </a:r>
            <a:r>
              <a:rPr/>
              <a:t>, </a:t>
            </a:r>
            <a:r>
              <a:rPr>
                <a:latin typeface="Courier"/>
              </a:rPr>
              <a:t>ty</a:t>
            </a:r>
            <a:r>
              <a:rPr/>
              <a:t>, </a:t>
            </a:r>
            <a:r>
              <a:rPr>
                <a:latin typeface="Courier"/>
              </a:rPr>
              <a:t>tt</a:t>
            </a:r>
          </a:p>
          <a:p>
            <a:pPr lvl="0"/>
            <a:r>
              <a:rPr/>
              <a:t>A </a:t>
            </a:r>
            <a:r>
              <a:rPr>
                <a:latin typeface="Courier"/>
              </a:rPr>
              <a:t>tt</a:t>
            </a:r>
            <a:r>
              <a:rPr/>
              <a:t> fragment is special: it matches any “token tree” the Rust compiler can build. This is either a list of stuff inside some kind of outer brackets, or it’s a single token of arbitrary kind. </a:t>
            </a:r>
            <a:r>
              <a:rPr>
                <a:latin typeface="Courier"/>
              </a:rPr>
              <a:t>examples/macro-tt.rs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2022-03-02T23:46:31Z</dcterms:created>
  <dcterms:modified xsi:type="dcterms:W3CDTF">2022-03-02T23:46:31Z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