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Structure types e.g. </a:t>
            </a:r>
            <a:r>
              <a:rPr>
                <a:latin typeface="Courier"/>
              </a:rPr>
              <a:t>struct Name { x: u8, y: char }</a:t>
            </a:r>
          </a:p>
          <a:p>
            <a:pPr lvl="0"/>
            <a:r>
              <a:rPr/>
              <a:t>Enumerated types e.g. </a:t>
            </a:r>
            <a:r>
              <a:rPr>
                <a:latin typeface="Courier"/>
              </a:rPr>
              <a:t>enum Name { X, Y(char) }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Fairly standard structure syntax with colons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Point {
        x: u64,
        y: u64,
    }</a:t>
            </a:r>
          </a:p>
          <a:p>
            <a:pPr lvl="1" indent="0" marL="342900">
              <a:buNone/>
            </a:pPr>
            <a:r>
              <a:rPr/>
              <a:t>initialized as they look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p = Point { x: 12, y: 20 };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Structs can have an “implementation”</a:t>
            </a:r>
          </a:p>
          <a:p>
            <a:pPr lvl="1" indent="0">
              <a:buNone/>
            </a:pPr>
            <a:r>
              <a:rPr>
                <a:latin typeface="Courier"/>
              </a:rPr>
              <a:t>    impl Point {
        fn x_coord(&amp;self) -&gt; u64 {
            self.x
        }
    }</a:t>
            </a:r>
          </a:p>
          <a:p>
            <a:pPr lvl="1" indent="0" marL="342900">
              <a:buNone/>
            </a:pPr>
            <a:r>
              <a:rPr/>
              <a:t>for OO-like syntax and vaguely OO semantics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px = p.x_coord()</a:t>
            </a:r>
          </a:p>
          <a:p>
            <a:pPr lvl="0"/>
            <a:r>
              <a:rPr/>
              <a:t>“Tuple structs” are a thing: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Point(u64, u64);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Fairly simple</a:t>
            </a:r>
          </a:p>
          <a:p>
            <a:pPr lvl="1" indent="0">
              <a:buNone/>
            </a:pPr>
            <a:r>
              <a:rPr>
                <a:latin typeface="Courier"/>
              </a:rPr>
              <a:t>    enum Color {
        Red,
        Green,
        Blue,
        Custom(f64, f64, f64),
    }</a:t>
            </a:r>
          </a:p>
          <a:p>
            <a:pPr lvl="0"/>
            <a:r>
              <a:rPr/>
              <a:t>“Disjoint union” / “sum type”: value of this type is one of the above. Note that variants can contain values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c = Color::Custom(0.7,0.5,0.3)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