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Iterators and 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Basics are here</a:t>
            </a:r>
          </a:p>
          <a:p>
            <a:pPr lvl="0"/>
            <a:r>
              <a:rPr/>
              <a:t>The full story is much complicated; we will cover it extensively later in the course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Value that lazily produces values via a </a:t>
            </a:r>
            <a:r>
              <a:rPr>
                <a:latin typeface="Courier"/>
              </a:rPr>
              <a:t>.next()</a:t>
            </a:r>
            <a:r>
              <a:rPr/>
              <a:t> method. The </a:t>
            </a:r>
            <a:r>
              <a:rPr>
                <a:latin typeface="Courier"/>
              </a:rPr>
              <a:t>.next()</a:t>
            </a:r>
            <a:r>
              <a:rPr/>
              <a:t> method returns an </a:t>
            </a:r>
            <a:r>
              <a:rPr>
                <a:latin typeface="Courier"/>
              </a:rPr>
              <a:t>Option</a:t>
            </a:r>
            <a:r>
              <a:rPr/>
              <a:t>: </a:t>
            </a:r>
            <a:r>
              <a:rPr>
                <a:latin typeface="Courier"/>
              </a:rPr>
              <a:t>Some</a:t>
            </a:r>
            <a:r>
              <a:rPr/>
              <a:t> while the iterator is still running, </a:t>
            </a:r>
            <a:r>
              <a:rPr>
                <a:latin typeface="Courier"/>
              </a:rPr>
              <a:t>None</a:t>
            </a:r>
            <a:r>
              <a:rPr/>
              <a:t> when it is done</a:t>
            </a:r>
          </a:p>
          <a:p>
            <a:pPr lvl="0"/>
            <a:r>
              <a:rPr/>
              <a:t>Obvious example is via the </a:t>
            </a:r>
            <a:r>
              <a:rPr>
                <a:latin typeface="Courier"/>
              </a:rPr>
              <a:t>..</a:t>
            </a:r>
            <a:r>
              <a:rPr/>
              <a:t> operator:</a:t>
            </a:r>
          </a:p>
          <a:p>
            <a:pPr lvl="1" indent="0">
              <a:buNone/>
            </a:pPr>
            <a:r>
              <a:rPr>
                <a:latin typeface="Courier"/>
              </a:rPr>
              <a:t>   let mut i = 0..3;
   while let Some(n) = i.next() {
       println!("{}", n);
   }</a:t>
            </a:r>
          </a:p>
          <a:p>
            <a:pPr lvl="0"/>
            <a:r>
              <a:rPr/>
              <a:t>Rust </a:t>
            </a:r>
            <a:r>
              <a:rPr>
                <a:latin typeface="Courier"/>
              </a:rPr>
              <a:t>..</a:t>
            </a:r>
            <a:r>
              <a:rPr/>
              <a:t> excludes the last value, like C. Use </a:t>
            </a:r>
            <a:r>
              <a:rPr>
                <a:latin typeface="Courier"/>
              </a:rPr>
              <a:t>..=</a:t>
            </a:r>
            <a:r>
              <a:rPr/>
              <a:t> to include it.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/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previous is exactly the same as</a:t>
            </a:r>
          </a:p>
          <a:p>
            <a:pPr lvl="1" indent="0">
              <a:buNone/>
            </a:pPr>
            <a:r>
              <a:rPr>
                <a:latin typeface="Courier"/>
              </a:rPr>
              <a:t>   for n in 0..3 {
       println!("{}", n);
   }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Iterator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whole pile of methods exist for working with iterators (“functional-style” programming), for example</a:t>
            </a:r>
          </a:p>
          <a:p>
            <a:pPr lvl="1" indent="0">
              <a:buNone/>
            </a:pPr>
            <a:r>
              <a:rPr>
                <a:latin typeface="Courier"/>
              </a:rPr>
              <a:t>  println!("{}", (1..5).sum());</a:t>
            </a:r>
          </a:p>
          <a:p>
            <a:pPr lvl="1" indent="0" marL="342900">
              <a:buNone/>
            </a:pPr>
            <a:r>
              <a:rPr/>
              <a:t>Many methods make a new iterator from an old, for example</a:t>
            </a:r>
          </a:p>
          <a:p>
            <a:pPr lvl="1" indent="0">
              <a:buNone/>
            </a:pPr>
            <a:r>
              <a:rPr>
                <a:latin typeface="Courier"/>
              </a:rPr>
              <a:t>  for i in (0..5).rev() {
      println!("{}", i);
  }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Anonymous functions (“lambdas”) that can reference local variables</a:t>
            </a:r>
          </a:p>
          <a:p>
            <a:pPr lvl="1" indent="0">
              <a:buNone/>
            </a:pPr>
            <a:r>
              <a:rPr>
                <a:latin typeface="Courier"/>
              </a:rPr>
              <a:t>  // Squaring function.
  |n| n * n</a:t>
            </a:r>
          </a:p>
          <a:p>
            <a:pPr lvl="0"/>
            <a:r>
              <a:rPr/>
              <a:t>Unlike </a:t>
            </a:r>
            <a:r>
              <a:rPr>
                <a:latin typeface="Courier"/>
              </a:rPr>
              <a:t>fn</a:t>
            </a:r>
            <a:r>
              <a:rPr/>
              <a:t>, type inference is attempted on closure arguments and result</a:t>
            </a:r>
          </a:p>
          <a:p>
            <a:pPr lvl="0"/>
            <a:r>
              <a:rPr/>
              <a:t>Type is almost “first-class”: values can be stored in variables, passed around, etc</a:t>
            </a:r>
          </a:p>
          <a:p>
            <a:pPr lvl="0"/>
            <a:r>
              <a:rPr/>
              <a:t>Normally use with methods that want to do a computation as part of their action</a:t>
            </a:r>
          </a:p>
          <a:p>
            <a:pPr lvl="1" indent="0">
              <a:buNone/>
            </a:pPr>
            <a:r>
              <a:rPr>
                <a:latin typeface="Courier"/>
              </a:rPr>
              <a:t>  let g2 = (1..5).map(|n| n * n).sum();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2022-01-25T04:09:37Z</dcterms:created>
  <dcterms:modified xsi:type="dcterms:W3CDTF">2022-01-25T04:09:37Z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