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3.jpg" ContentType="image/jp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43"/>
  </p:notesMasterIdLst>
  <p:sldIdLst>
    <p:sldId id="256" r:id="rId3"/>
    <p:sldId id="257" r:id="rId4"/>
    <p:sldId id="258" r:id="rId5"/>
    <p:sldId id="260" r:id="rId6"/>
    <p:sldId id="261" r:id="rId7"/>
    <p:sldId id="262" r:id="rId8"/>
    <p:sldId id="263" r:id="rId9"/>
    <p:sldId id="264" r:id="rId10"/>
    <p:sldId id="296" r:id="rId11"/>
    <p:sldId id="297" r:id="rId12"/>
    <p:sldId id="298" r:id="rId13"/>
    <p:sldId id="265" r:id="rId14"/>
    <p:sldId id="299" r:id="rId15"/>
    <p:sldId id="302" r:id="rId16"/>
    <p:sldId id="301" r:id="rId17"/>
    <p:sldId id="303" r:id="rId18"/>
    <p:sldId id="266" r:id="rId19"/>
    <p:sldId id="268" r:id="rId20"/>
    <p:sldId id="304" r:id="rId21"/>
    <p:sldId id="289" r:id="rId22"/>
    <p:sldId id="305" r:id="rId23"/>
    <p:sldId id="306" r:id="rId24"/>
    <p:sldId id="269" r:id="rId25"/>
    <p:sldId id="307" r:id="rId26"/>
    <p:sldId id="308" r:id="rId27"/>
    <p:sldId id="309" r:id="rId28"/>
    <p:sldId id="310" r:id="rId29"/>
    <p:sldId id="311" r:id="rId30"/>
    <p:sldId id="312" r:id="rId31"/>
    <p:sldId id="313" r:id="rId32"/>
    <p:sldId id="314" r:id="rId33"/>
    <p:sldId id="290" r:id="rId34"/>
    <p:sldId id="315" r:id="rId35"/>
    <p:sldId id="316" r:id="rId36"/>
    <p:sldId id="317" r:id="rId37"/>
    <p:sldId id="291" r:id="rId38"/>
    <p:sldId id="292" r:id="rId39"/>
    <p:sldId id="293" r:id="rId40"/>
    <p:sldId id="294" r:id="rId41"/>
    <p:sldId id="295"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Roboto" panose="020B0604020202020204" charset="0"/>
      <p:regular r:id="rId48"/>
      <p:bold r:id="rId49"/>
      <p:italic r:id="rId50"/>
      <p:boldItalic r:id="rId51"/>
    </p:embeddedFont>
    <p:embeddedFont>
      <p:font typeface="Roboto Mon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533">
          <p15:clr>
            <a:srgbClr val="A4A3A4"/>
          </p15:clr>
        </p15:guide>
        <p15:guide id="2" pos="1002">
          <p15:clr>
            <a:srgbClr val="9AA0A6"/>
          </p15:clr>
        </p15:guide>
        <p15:guide id="3" orient="horz" pos="179">
          <p15:clr>
            <a:srgbClr val="9AA0A6"/>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GWoGm9hryjxyfwDSCPeEb0XhU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DC00E-990F-4B03-AD12-99DAE3DB8ECA}">
  <a:tblStyle styleId="{EA0DC00E-990F-4B03-AD12-99DAE3DB8EC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802" y="106"/>
      </p:cViewPr>
      <p:guideLst>
        <p:guide pos="5533"/>
        <p:guide pos="1002"/>
        <p:guide orient="horz" pos="1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grespro.ru/docs/postgresql/13/role-attributes#ROLE-CRE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postgrespro.ru/docs/postgresql/13/runtime-config-connection#GUC-PASSWORD-ENCRYPTION" TargetMode="External"/><Relationship Id="rId4" Type="http://schemas.openxmlformats.org/officeDocument/2006/relationships/hyperlink" Target="https://postgrespro.ru/docs/postgresql/13/sql-createuser"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547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3348416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4063437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6856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ru-RU" b="1">
                <a:solidFill>
                  <a:srgbClr val="188038"/>
                </a:solidFill>
                <a:latin typeface="Roboto Mono"/>
                <a:ea typeface="Roboto Mono"/>
                <a:cs typeface="Roboto Mono"/>
                <a:sym typeface="Roboto Mono"/>
              </a:rPr>
              <a:t>имя</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Название новой базы данных, которую вы хотите создать.</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ru-RU" b="1">
                <a:solidFill>
                  <a:srgbClr val="188038"/>
                </a:solidFill>
                <a:latin typeface="Roboto Mono"/>
                <a:ea typeface="Roboto Mono"/>
                <a:cs typeface="Roboto Mono"/>
                <a:sym typeface="Roboto Mono"/>
              </a:rPr>
              <a:t>OWNER [=] имя_пользователя</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Указывает владельца базы данных.</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По умолчанию владельцем становится пользователь, выполнивший команду.</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ru-RU" b="1">
                <a:solidFill>
                  <a:srgbClr val="188038"/>
                </a:solidFill>
                <a:latin typeface="Roboto Mono"/>
                <a:ea typeface="Roboto Mono"/>
                <a:cs typeface="Roboto Mono"/>
                <a:sym typeface="Roboto Mono"/>
              </a:rPr>
              <a:t>TEMPLATE [=] шаблон</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Указывает шаблон для создания базы данных.</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По умолчанию используется шаблон </a:t>
            </a:r>
            <a:r>
              <a:rPr lang="ru-RU" b="1">
                <a:solidFill>
                  <a:srgbClr val="188038"/>
                </a:solidFill>
                <a:latin typeface="Roboto Mono"/>
                <a:ea typeface="Roboto Mono"/>
                <a:cs typeface="Roboto Mono"/>
                <a:sym typeface="Roboto Mono"/>
              </a:rPr>
              <a:t>template1</a:t>
            </a:r>
            <a:r>
              <a:rPr lang="ru-RU">
                <a:solidFill>
                  <a:schemeClr val="dk1"/>
                </a:solidFill>
              </a:rPr>
              <a:t>, но можно указать </a:t>
            </a:r>
            <a:r>
              <a:rPr lang="ru-RU" b="1">
                <a:solidFill>
                  <a:srgbClr val="188038"/>
                </a:solidFill>
                <a:latin typeface="Roboto Mono"/>
                <a:ea typeface="Roboto Mono"/>
                <a:cs typeface="Roboto Mono"/>
                <a:sym typeface="Roboto Mono"/>
              </a:rPr>
              <a:t>template0</a:t>
            </a:r>
            <a:r>
              <a:rPr lang="ru-RU">
                <a:solidFill>
                  <a:schemeClr val="dk1"/>
                </a:solidFill>
              </a:rPr>
              <a:t> для чистой базы без пользовательских изменений.</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ru-RU" b="1">
                <a:solidFill>
                  <a:srgbClr val="188038"/>
                </a:solidFill>
                <a:latin typeface="Roboto Mono"/>
                <a:ea typeface="Roboto Mono"/>
                <a:cs typeface="Roboto Mono"/>
                <a:sym typeface="Roboto Mono"/>
              </a:rPr>
              <a:t>ENCODING [=] кодировка</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Устанавливает кодировку для базы данных (например, </a:t>
            </a:r>
            <a:r>
              <a:rPr lang="ru-RU">
                <a:solidFill>
                  <a:srgbClr val="188038"/>
                </a:solidFill>
                <a:latin typeface="Roboto Mono"/>
                <a:ea typeface="Roboto Mono"/>
                <a:cs typeface="Roboto Mono"/>
                <a:sym typeface="Roboto Mono"/>
              </a:rPr>
              <a:t>UTF8</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Определяет, как символы будут храниться и обрабатываться.</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ru-RU" b="1">
                <a:solidFill>
                  <a:srgbClr val="188038"/>
                </a:solidFill>
                <a:latin typeface="Roboto Mono"/>
                <a:ea typeface="Roboto Mono"/>
                <a:cs typeface="Roboto Mono"/>
                <a:sym typeface="Roboto Mono"/>
              </a:rPr>
              <a:t>LOCALE [=] локаль</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Устанавливает региональные настройки базы данных.</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Включает в себя категории сортировки и символов (</a:t>
            </a:r>
            <a:r>
              <a:rPr lang="ru-RU">
                <a:solidFill>
                  <a:srgbClr val="188038"/>
                </a:solidFill>
                <a:latin typeface="Roboto Mono"/>
                <a:ea typeface="Roboto Mono"/>
                <a:cs typeface="Roboto Mono"/>
                <a:sym typeface="Roboto Mono"/>
              </a:rPr>
              <a:t>LC_COLLATE</a:t>
            </a:r>
            <a:r>
              <a:rPr lang="ru-RU">
                <a:solidFill>
                  <a:schemeClr val="dk1"/>
                </a:solidFill>
              </a:rPr>
              <a:t> и </a:t>
            </a:r>
            <a:r>
              <a:rPr lang="ru-RU">
                <a:solidFill>
                  <a:srgbClr val="188038"/>
                </a:solidFill>
                <a:latin typeface="Roboto Mono"/>
                <a:ea typeface="Roboto Mono"/>
                <a:cs typeface="Roboto Mono"/>
                <a:sym typeface="Roboto Mono"/>
              </a:rPr>
              <a:t>LC_CTYPE</a:t>
            </a:r>
            <a:r>
              <a:rPr lang="ru-RU">
                <a:solidFill>
                  <a:schemeClr val="dk1"/>
                </a:solidFill>
              </a:rPr>
              <a: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ru-RU" sz="1300" b="1">
                <a:solidFill>
                  <a:schemeClr val="dk1"/>
                </a:solidFill>
              </a:rPr>
              <a:t>Региональные параметры:</a:t>
            </a:r>
            <a:endParaRPr sz="1300" b="1">
              <a:solidFill>
                <a:schemeClr val="dk1"/>
              </a:solidFill>
            </a:endParaRPr>
          </a:p>
          <a:p>
            <a:pPr marL="457200" lvl="0" indent="-298450" algn="l" rtl="0">
              <a:lnSpc>
                <a:spcPct val="115000"/>
              </a:lnSpc>
              <a:spcBef>
                <a:spcPts val="1200"/>
              </a:spcBef>
              <a:spcAft>
                <a:spcPts val="0"/>
              </a:spcAft>
              <a:buClr>
                <a:schemeClr val="dk1"/>
              </a:buClr>
              <a:buSzPts val="1100"/>
              <a:buAutoNum type="arabicPeriod" startAt="6"/>
            </a:pPr>
            <a:r>
              <a:rPr lang="ru-RU" b="1">
                <a:solidFill>
                  <a:srgbClr val="188038"/>
                </a:solidFill>
                <a:latin typeface="Roboto Mono"/>
                <a:ea typeface="Roboto Mono"/>
                <a:cs typeface="Roboto Mono"/>
                <a:sym typeface="Roboto Mono"/>
              </a:rPr>
              <a:t>LC_COLLATE [=] категория_сортировки</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Определяет правила сортировки строк.</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Например, в русском языке строки с буквами </a:t>
            </a:r>
            <a:r>
              <a:rPr lang="ru-RU">
                <a:solidFill>
                  <a:srgbClr val="188038"/>
                </a:solidFill>
                <a:latin typeface="Roboto Mono"/>
                <a:ea typeface="Roboto Mono"/>
                <a:cs typeface="Roboto Mono"/>
                <a:sym typeface="Roboto Mono"/>
              </a:rPr>
              <a:t>А</a:t>
            </a:r>
            <a:r>
              <a:rPr lang="ru-RU">
                <a:solidFill>
                  <a:schemeClr val="dk1"/>
                </a:solidFill>
              </a:rPr>
              <a:t> и </a:t>
            </a:r>
            <a:r>
              <a:rPr lang="ru-RU">
                <a:solidFill>
                  <a:srgbClr val="188038"/>
                </a:solidFill>
                <a:latin typeface="Roboto Mono"/>
                <a:ea typeface="Roboto Mono"/>
                <a:cs typeface="Roboto Mono"/>
                <a:sym typeface="Roboto Mono"/>
              </a:rPr>
              <a:t>а</a:t>
            </a:r>
            <a:r>
              <a:rPr lang="ru-RU">
                <a:solidFill>
                  <a:schemeClr val="dk1"/>
                </a:solidFill>
              </a:rPr>
              <a:t> могут сортироваться по-разному.</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startAt="6"/>
            </a:pPr>
            <a:r>
              <a:rPr lang="ru-RU" b="1">
                <a:solidFill>
                  <a:srgbClr val="188038"/>
                </a:solidFill>
                <a:latin typeface="Roboto Mono"/>
                <a:ea typeface="Roboto Mono"/>
                <a:cs typeface="Roboto Mono"/>
                <a:sym typeface="Roboto Mono"/>
              </a:rPr>
              <a:t>LC_CTYPE [=] категория_типов_символов</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Определяет правила обработки типов символов (например, заглавные или строчные буквы).</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ru-RU" sz="1300" b="1">
                <a:solidFill>
                  <a:schemeClr val="dk1"/>
                </a:solidFill>
              </a:rPr>
              <a:t>Дополнительные параметры:</a:t>
            </a:r>
            <a:endParaRPr sz="1300" b="1">
              <a:solidFill>
                <a:schemeClr val="dk1"/>
              </a:solidFill>
            </a:endParaRPr>
          </a:p>
          <a:p>
            <a:pPr marL="457200" lvl="0" indent="-298450" algn="l" rtl="0">
              <a:lnSpc>
                <a:spcPct val="115000"/>
              </a:lnSpc>
              <a:spcBef>
                <a:spcPts val="1200"/>
              </a:spcBef>
              <a:spcAft>
                <a:spcPts val="0"/>
              </a:spcAft>
              <a:buClr>
                <a:schemeClr val="dk1"/>
              </a:buClr>
              <a:buSzPts val="1100"/>
              <a:buAutoNum type="arabicPeriod" startAt="8"/>
            </a:pPr>
            <a:r>
              <a:rPr lang="ru-RU" b="1">
                <a:solidFill>
                  <a:srgbClr val="188038"/>
                </a:solidFill>
                <a:latin typeface="Roboto Mono"/>
                <a:ea typeface="Roboto Mono"/>
                <a:cs typeface="Roboto Mono"/>
                <a:sym typeface="Roboto Mono"/>
              </a:rPr>
              <a:t>TABLESPACE [=] табличное пространство</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Указывает табличное пространство, где будут храниться данные базы.</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По умолчанию используется системное табличное пространство </a:t>
            </a:r>
            <a:r>
              <a:rPr lang="ru-RU" b="1">
                <a:solidFill>
                  <a:srgbClr val="188038"/>
                </a:solidFill>
                <a:latin typeface="Roboto Mono"/>
                <a:ea typeface="Roboto Mono"/>
                <a:cs typeface="Roboto Mono"/>
                <a:sym typeface="Roboto Mono"/>
              </a:rPr>
              <a:t>pg_default</a:t>
            </a:r>
            <a:r>
              <a:rPr lang="ru-RU">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startAt="8"/>
            </a:pPr>
            <a:r>
              <a:rPr lang="ru-RU" b="1">
                <a:solidFill>
                  <a:srgbClr val="188038"/>
                </a:solidFill>
                <a:latin typeface="Roboto Mono"/>
                <a:ea typeface="Roboto Mono"/>
                <a:cs typeface="Roboto Mono"/>
                <a:sym typeface="Roboto Mono"/>
              </a:rPr>
              <a:t>ALLOW_CONNECTIONS [=] разрешение подключения</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Указывает, можно ли подключаться к базе данных.</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Значение </a:t>
            </a:r>
            <a:r>
              <a:rPr lang="ru-RU">
                <a:solidFill>
                  <a:srgbClr val="188038"/>
                </a:solidFill>
                <a:latin typeface="Roboto Mono"/>
                <a:ea typeface="Roboto Mono"/>
                <a:cs typeface="Roboto Mono"/>
                <a:sym typeface="Roboto Mono"/>
              </a:rPr>
              <a:t>FALSE</a:t>
            </a:r>
            <a:r>
              <a:rPr lang="ru-RU">
                <a:solidFill>
                  <a:schemeClr val="dk1"/>
                </a:solidFill>
              </a:rPr>
              <a:t> делает базу недоступной для подключений (например, для шаблонных баз).</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startAt="8"/>
            </a:pPr>
            <a:r>
              <a:rPr lang="ru-RU" b="1">
                <a:solidFill>
                  <a:srgbClr val="188038"/>
                </a:solidFill>
                <a:latin typeface="Roboto Mono"/>
                <a:ea typeface="Roboto Mono"/>
                <a:cs typeface="Roboto Mono"/>
                <a:sym typeface="Roboto Mono"/>
              </a:rPr>
              <a:t>CONNECTION LIMIT [=] предел подключений</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Устанавливает максимальное количество подключений к базе данных.</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По умолчанию нет ограничения (</a:t>
            </a:r>
            <a:r>
              <a:rPr lang="ru-RU">
                <a:solidFill>
                  <a:srgbClr val="188038"/>
                </a:solidFill>
                <a:latin typeface="Roboto Mono"/>
                <a:ea typeface="Roboto Mono"/>
                <a:cs typeface="Roboto Mono"/>
                <a:sym typeface="Roboto Mono"/>
              </a:rPr>
              <a:t>-1</a:t>
            </a:r>
            <a:r>
              <a:rPr lang="ru-RU">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startAt="8"/>
            </a:pPr>
            <a:r>
              <a:rPr lang="ru-RU" b="1">
                <a:solidFill>
                  <a:srgbClr val="188038"/>
                </a:solidFill>
                <a:latin typeface="Roboto Mono"/>
                <a:ea typeface="Roboto Mono"/>
                <a:cs typeface="Roboto Mono"/>
                <a:sym typeface="Roboto Mono"/>
              </a:rPr>
              <a:t>IS_TEMPLATE [=] это_шаблон</a:t>
            </a:r>
            <a:r>
              <a:rPr lang="ru-RU">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Если установлено в </a:t>
            </a:r>
            <a:r>
              <a:rPr lang="ru-RU">
                <a:solidFill>
                  <a:srgbClr val="188038"/>
                </a:solidFill>
                <a:latin typeface="Roboto Mono"/>
                <a:ea typeface="Roboto Mono"/>
                <a:cs typeface="Roboto Mono"/>
                <a:sym typeface="Roboto Mono"/>
              </a:rPr>
              <a:t>TRUE</a:t>
            </a:r>
            <a:r>
              <a:rPr lang="ru-RU">
                <a:solidFill>
                  <a:schemeClr val="dk1"/>
                </a:solidFill>
              </a:rPr>
              <a:t>, база данных может использоваться как шаблон для создания других баз.</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ru-RU">
                <a:solidFill>
                  <a:schemeClr val="dk1"/>
                </a:solidFill>
              </a:rPr>
              <a:t>По умолчанию только </a:t>
            </a:r>
            <a:r>
              <a:rPr lang="ru-RU" b="1">
                <a:solidFill>
                  <a:srgbClr val="188038"/>
                </a:solidFill>
                <a:latin typeface="Roboto Mono"/>
                <a:ea typeface="Roboto Mono"/>
                <a:cs typeface="Roboto Mono"/>
                <a:sym typeface="Roboto Mono"/>
              </a:rPr>
              <a:t>template0</a:t>
            </a:r>
            <a:r>
              <a:rPr lang="ru-RU">
                <a:solidFill>
                  <a:schemeClr val="dk1"/>
                </a:solidFill>
              </a:rPr>
              <a:t> и </a:t>
            </a:r>
            <a:r>
              <a:rPr lang="ru-RU" b="1">
                <a:solidFill>
                  <a:srgbClr val="188038"/>
                </a:solidFill>
                <a:latin typeface="Roboto Mono"/>
                <a:ea typeface="Roboto Mono"/>
                <a:cs typeface="Roboto Mono"/>
                <a:sym typeface="Roboto Mono"/>
              </a:rPr>
              <a:t>template1</a:t>
            </a:r>
            <a:r>
              <a:rPr lang="ru-RU">
                <a:solidFill>
                  <a:schemeClr val="dk1"/>
                </a:solidFill>
              </a:rPr>
              <a:t> являются шаблонами.</a:t>
            </a:r>
            <a:endParaRPr>
              <a:solidFill>
                <a:schemeClr val="dk1"/>
              </a:solidFill>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ru-RU" sz="1100"/>
              <a:t>Табличные пространства определяют физическое размещение данных в файловой системе</a:t>
            </a:r>
            <a:endParaRPr/>
          </a:p>
          <a:p>
            <a:pPr marL="0" lvl="0" indent="0" algn="l" rtl="0">
              <a:lnSpc>
                <a:spcPct val="100000"/>
              </a:lnSpc>
              <a:spcBef>
                <a:spcPts val="0"/>
              </a:spcBef>
              <a:spcAft>
                <a:spcPts val="0"/>
              </a:spcAft>
              <a:buSzPts val="1100"/>
              <a:buNone/>
            </a:pPr>
            <a:endParaRPr/>
          </a:p>
          <a:p>
            <a:pPr marL="0" lvl="0" indent="-69850" algn="l" rtl="0">
              <a:lnSpc>
                <a:spcPct val="100000"/>
              </a:lnSpc>
              <a:spcBef>
                <a:spcPts val="0"/>
              </a:spcBef>
              <a:spcAft>
                <a:spcPts val="0"/>
              </a:spcAft>
              <a:buSzPts val="1100"/>
              <a:buChar char="●"/>
            </a:pPr>
            <a:r>
              <a:rPr lang="ru-RU" sz="1100"/>
              <a:t>Каталог, который будет использован для этого табличного пространства. Этот каталог</a:t>
            </a:r>
            <a:endParaRPr/>
          </a:p>
          <a:p>
            <a:pPr marL="0" lvl="0" indent="-69850" algn="l" rtl="0">
              <a:lnSpc>
                <a:spcPct val="100000"/>
              </a:lnSpc>
              <a:spcBef>
                <a:spcPts val="0"/>
              </a:spcBef>
              <a:spcAft>
                <a:spcPts val="0"/>
              </a:spcAft>
              <a:buSzPts val="1100"/>
              <a:buChar char="●"/>
            </a:pPr>
            <a:r>
              <a:rPr lang="ru-RU" sz="1100"/>
              <a:t>должен уже существовать - команда CREATE TABLESPACE не создает каталог</a:t>
            </a:r>
            <a:endParaRPr/>
          </a:p>
          <a:p>
            <a:pPr marL="0" lvl="0" indent="-69850" algn="l" rtl="0">
              <a:lnSpc>
                <a:spcPct val="100000"/>
              </a:lnSpc>
              <a:spcBef>
                <a:spcPts val="0"/>
              </a:spcBef>
              <a:spcAft>
                <a:spcPts val="0"/>
              </a:spcAft>
              <a:buSzPts val="1100"/>
              <a:buChar char="●"/>
            </a:pPr>
            <a:r>
              <a:rPr lang="ru-RU" sz="1100"/>
              <a:t>Имя табличного пространства (табл_пространство) не должно начинаться с pg_</a:t>
            </a:r>
            <a:endParaRPr/>
          </a:p>
          <a:p>
            <a:pPr marL="0" lvl="0" indent="-69850" algn="l" rtl="0">
              <a:lnSpc>
                <a:spcPct val="100000"/>
              </a:lnSpc>
              <a:spcBef>
                <a:spcPts val="0"/>
              </a:spcBef>
              <a:spcAft>
                <a:spcPts val="0"/>
              </a:spcAft>
              <a:buSzPts val="1100"/>
              <a:buChar char="●"/>
            </a:pPr>
            <a:r>
              <a:rPr lang="ru-RU" sz="1100"/>
              <a:t>Параметр табличного пространства – в настоящее время поддерживаются параметры,</a:t>
            </a:r>
            <a:endParaRPr/>
          </a:p>
          <a:p>
            <a:pPr marL="0" lvl="0" indent="-69850" algn="l" rtl="0">
              <a:lnSpc>
                <a:spcPct val="100000"/>
              </a:lnSpc>
              <a:spcBef>
                <a:spcPts val="0"/>
              </a:spcBef>
              <a:spcAft>
                <a:spcPts val="0"/>
              </a:spcAft>
              <a:buSzPts val="1100"/>
              <a:buChar char="●"/>
            </a:pPr>
            <a:r>
              <a:rPr lang="ru-RU" sz="1100"/>
              <a:t>позволяющие переопределить оценки стоимости чтения данных в этом табличном пространстве:</a:t>
            </a:r>
            <a:endParaRPr/>
          </a:p>
          <a:p>
            <a:pPr marL="0" lvl="0" indent="-69850" algn="l" rtl="0">
              <a:lnSpc>
                <a:spcPct val="100000"/>
              </a:lnSpc>
              <a:spcBef>
                <a:spcPts val="0"/>
              </a:spcBef>
              <a:spcAft>
                <a:spcPts val="0"/>
              </a:spcAft>
              <a:buSzPts val="1100"/>
              <a:buChar char="●"/>
            </a:pPr>
            <a:r>
              <a:rPr lang="ru-RU" sz="1100"/>
              <a:t>seq_page_cost,</a:t>
            </a:r>
            <a:endParaRPr/>
          </a:p>
          <a:p>
            <a:pPr marL="0" lvl="0" indent="-69850" algn="l" rtl="0">
              <a:lnSpc>
                <a:spcPct val="100000"/>
              </a:lnSpc>
              <a:spcBef>
                <a:spcPts val="0"/>
              </a:spcBef>
              <a:spcAft>
                <a:spcPts val="0"/>
              </a:spcAft>
              <a:buSzPts val="1100"/>
              <a:buChar char="●"/>
            </a:pPr>
            <a:r>
              <a:rPr lang="ru-RU" sz="1100"/>
              <a:t>random_page_cost,</a:t>
            </a:r>
            <a:endParaRPr/>
          </a:p>
          <a:p>
            <a:pPr marL="0" lvl="0" indent="-69850" algn="l" rtl="0">
              <a:lnSpc>
                <a:spcPct val="100000"/>
              </a:lnSpc>
              <a:spcBef>
                <a:spcPts val="0"/>
              </a:spcBef>
              <a:spcAft>
                <a:spcPts val="0"/>
              </a:spcAft>
              <a:buSzPts val="1100"/>
              <a:buChar char="●"/>
            </a:pPr>
            <a:r>
              <a:rPr lang="ru-RU" sz="1100"/>
              <a:t>effective_io_concurrency,</a:t>
            </a:r>
            <a:endParaRPr/>
          </a:p>
          <a:p>
            <a:pPr marL="0" lvl="0" indent="-69850" algn="l" rtl="0">
              <a:lnSpc>
                <a:spcPct val="100000"/>
              </a:lnSpc>
              <a:spcBef>
                <a:spcPts val="0"/>
              </a:spcBef>
              <a:spcAft>
                <a:spcPts val="0"/>
              </a:spcAft>
              <a:buSzPts val="1100"/>
              <a:buChar char="●"/>
            </a:pPr>
            <a:r>
              <a:rPr lang="ru-RU" sz="1100"/>
              <a:t>maintenance_io_concurrency.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ru-RU"/>
              <a:t>Объекты одной базы данных могут быть размещены в нескольких табличных пространствах В одном табличном пространстве могут быть размещены объекты нескольких баз данных При установке кластера создаются два табличных пространства: ✓ pg_default – используется по умолчанию при создании объектов БД (если не было задано другое ТС по умолчанию). Располагается в каталоге PGDATA/base, внутри этого каталога объекты размещаются в подкаталогах баз данных ✓ pg_global – в этом ТС размещаются объекты, общие для всего кластера. Располагается в каталоге  Нельзя удалить табличное пространство до тех пор, пока в нем существует хотя бы один объект (выражение CASCADE не определено для команды DROP TABLESPACE)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ru-RU" sz="1100" b="0" i="0" u="none" strike="noStrike" cap="none">
                <a:solidFill>
                  <a:srgbClr val="000000"/>
                </a:solidFill>
                <a:latin typeface="Arial"/>
                <a:ea typeface="Arial"/>
                <a:cs typeface="Arial"/>
                <a:sym typeface="Arial"/>
              </a:rPr>
              <a:t>CREATE SCHEMA создаёт новую схему в текущей базе данных. Имя схемы должно отличаться от имён других существующих схем в текущей базе данных.</a:t>
            </a:r>
            <a:endParaRPr/>
          </a:p>
          <a:p>
            <a:pPr marL="457200" lvl="0" indent="-298450" algn="l" rtl="0">
              <a:lnSpc>
                <a:spcPct val="100000"/>
              </a:lnSpc>
              <a:spcBef>
                <a:spcPts val="0"/>
              </a:spcBef>
              <a:spcAft>
                <a:spcPts val="0"/>
              </a:spcAft>
              <a:buSzPts val="1100"/>
              <a:buChar char="●"/>
            </a:pPr>
            <a:r>
              <a:rPr lang="ru-RU" sz="1100" b="0" i="0" u="none" strike="noStrike" cap="none">
                <a:solidFill>
                  <a:srgbClr val="000000"/>
                </a:solidFill>
                <a:latin typeface="Arial"/>
                <a:ea typeface="Arial"/>
                <a:cs typeface="Arial"/>
                <a:sym typeface="Arial"/>
              </a:rPr>
              <a:t>Схема по сути представляет собой пространство имён: она содержит именованные объекты (таблицы, типы данных, функции и операторы), имена которых могут совпадать с именами других объектов, существующих в других схемах. Для обращения к объекту нужно либо «дополнить» его имя именем схемы в виде префикса, либо установить путь поиска, включающий требуемую схему. Команда CREATE, в которой указывается неполное имя объекта, создаёт объект в текущей схеме (схеме, стоящей первой в пути поиска; узнать её позволяет функция current_schema).</a:t>
            </a:r>
            <a:endParaRPr/>
          </a:p>
          <a:p>
            <a:pPr marL="457200" lvl="0" indent="-298450" algn="l" rtl="0">
              <a:lnSpc>
                <a:spcPct val="100000"/>
              </a:lnSpc>
              <a:spcBef>
                <a:spcPts val="0"/>
              </a:spcBef>
              <a:spcAft>
                <a:spcPts val="0"/>
              </a:spcAft>
              <a:buSzPts val="1100"/>
              <a:buChar char="●"/>
            </a:pPr>
            <a:r>
              <a:rPr lang="ru-RU" sz="1100" b="0" i="0" u="none" strike="noStrike" cap="none">
                <a:solidFill>
                  <a:srgbClr val="000000"/>
                </a:solidFill>
                <a:latin typeface="Arial"/>
                <a:ea typeface="Arial"/>
                <a:cs typeface="Arial"/>
                <a:sym typeface="Arial"/>
              </a:rPr>
              <a:t>Команда CREATE SCHEMA может дополнительно включать подкоманды, создающие объекты в новой схеме. Эти подкоманды по сути воспринимаются как отдельные команды, выполняемые после создания схемы, за исключением того, что с предложением AUTHORIZATION все создаваемые объекты будут принадлежать указанному в нём пользователю.</a:t>
            </a:r>
            <a:endParaRPr/>
          </a:p>
          <a:p>
            <a:pPr marL="457200" lvl="0" indent="-228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ru-RU" b="1" i="1"/>
              <a:t>имя_схемы</a:t>
            </a:r>
            <a:r>
              <a:rPr lang="ru-RU"/>
              <a:t>Имя создаваемой схемы. Если оно опущено, именем схемы будет </a:t>
            </a:r>
            <a:r>
              <a:rPr lang="ru-RU" b="1" i="1"/>
              <a:t>имя_пользователя</a:t>
            </a:r>
            <a:r>
              <a:rPr lang="ru-RU"/>
              <a:t>. Это имя не может начинаться с pg_, так как такие имена зарезервированы для системных схем.</a:t>
            </a:r>
            <a:endParaRPr/>
          </a:p>
          <a:p>
            <a:pPr marL="457200" lvl="0" indent="-298450" algn="l" rtl="0">
              <a:lnSpc>
                <a:spcPct val="100000"/>
              </a:lnSpc>
              <a:spcBef>
                <a:spcPts val="0"/>
              </a:spcBef>
              <a:spcAft>
                <a:spcPts val="0"/>
              </a:spcAft>
              <a:buSzPts val="1100"/>
              <a:buChar char="●"/>
            </a:pPr>
            <a:r>
              <a:rPr lang="ru-RU" b="1" i="1"/>
              <a:t>имя_пользователя</a:t>
            </a:r>
            <a:r>
              <a:rPr lang="ru-RU"/>
              <a:t>Имя пользователя (роли), назначаемого владельцем новой схемы. Если опущено, по умолчанию владельцем будет пользователь, выполняющий команды. Чтобы назначить владельцем создаваемой схемы другую роль, необходимо быть непосредственным или опосредованным членом этой роли, либо суперпользователем.</a:t>
            </a:r>
            <a:endParaRPr/>
          </a:p>
          <a:p>
            <a:pPr marL="457200" lvl="0" indent="-298450" algn="l" rtl="0">
              <a:lnSpc>
                <a:spcPct val="100000"/>
              </a:lnSpc>
              <a:spcBef>
                <a:spcPts val="0"/>
              </a:spcBef>
              <a:spcAft>
                <a:spcPts val="0"/>
              </a:spcAft>
              <a:buSzPts val="1100"/>
              <a:buChar char="●"/>
            </a:pPr>
            <a:r>
              <a:rPr lang="ru-RU" b="1" i="1"/>
              <a:t>элемент_схемы</a:t>
            </a:r>
            <a:r>
              <a:rPr lang="ru-RU"/>
              <a:t>Оператор SQL, определяющий объект, создаваемый в новой схеме. В настоящее время CREATE SCHEMA может содержать только подкоманды CREATE TABLE, CREATE VIEW, CREATE INDEX, CREATE SEQUENCE, CREATE TRIGGER и GRANT. Создать объекты других типов можно отдельными командами после создания схемы.</a:t>
            </a:r>
            <a:endParaRPr/>
          </a:p>
          <a:p>
            <a:pPr marL="457200" lvl="0" indent="-298450" algn="l" rtl="0">
              <a:lnSpc>
                <a:spcPct val="100000"/>
              </a:lnSpc>
              <a:spcBef>
                <a:spcPts val="0"/>
              </a:spcBef>
              <a:spcAft>
                <a:spcPts val="0"/>
              </a:spcAft>
              <a:buSzPts val="1100"/>
              <a:buChar char="●"/>
            </a:pPr>
            <a:r>
              <a:rPr lang="ru-RU"/>
              <a:t>IF NOT EXISTSНе делать ничего (только выдать замечание), если схема с таким именем уже существует. Когда используется это указание, эта команда не может содержать подкоманды </a:t>
            </a:r>
            <a:r>
              <a:rPr lang="ru-RU" b="1" i="1"/>
              <a:t>элемент_схемы</a:t>
            </a:r>
            <a:r>
              <a:rPr lang="ru-RU"/>
              <a:t>.</a:t>
            </a:r>
            <a:endParaRPr/>
          </a:p>
          <a:p>
            <a:pPr marL="457200" lvl="0" indent="-228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8777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842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3342121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ru-RU"/>
              <a:t>SUPERUSER</a:t>
            </a:r>
            <a:br>
              <a:rPr lang="ru-RU"/>
            </a:br>
            <a:r>
              <a:rPr lang="ru-RU"/>
              <a:t>NOSUPERUSER Эти предложения определяют, будет ли эта роль «суперпользователем», который может переопределить все ограничения доступа в базе данных. Статус суперпользователя несёт опасность и назначать его следует только в случае необходимости. Создать нового суперпользователя может только суперпользователь. В отсутствие этих предложений по умолчанию подразумевается NOSUPERUSER.</a:t>
            </a:r>
            <a:endParaRPr/>
          </a:p>
          <a:p>
            <a:pPr marL="457200" lvl="0" indent="-298450" algn="l" rtl="0">
              <a:lnSpc>
                <a:spcPct val="100000"/>
              </a:lnSpc>
              <a:spcBef>
                <a:spcPts val="0"/>
              </a:spcBef>
              <a:spcAft>
                <a:spcPts val="0"/>
              </a:spcAft>
              <a:buSzPts val="1100"/>
              <a:buChar char="●"/>
            </a:pPr>
            <a:r>
              <a:rPr lang="ru-RU"/>
              <a:t>CREATEDB</a:t>
            </a:r>
            <a:br>
              <a:rPr lang="ru-RU"/>
            </a:br>
            <a:r>
              <a:rPr lang="ru-RU"/>
              <a:t>NOCREATEDB Эти предложения определяют, сможет ли роль создавать базы данных. Указание CREATEDB даёт новой роли это право, а NOCREATEDB запрещает роли создавать базы данных. По умолчанию подразумевается NOCREATEDB.</a:t>
            </a:r>
            <a:endParaRPr/>
          </a:p>
          <a:p>
            <a:pPr marL="457200" lvl="0" indent="-298450" algn="l" rtl="0">
              <a:lnSpc>
                <a:spcPct val="100000"/>
              </a:lnSpc>
              <a:spcBef>
                <a:spcPts val="0"/>
              </a:spcBef>
              <a:spcAft>
                <a:spcPts val="0"/>
              </a:spcAft>
              <a:buSzPts val="1100"/>
              <a:buChar char="●"/>
            </a:pPr>
            <a:r>
              <a:rPr lang="ru-RU"/>
              <a:t>CREATEROLE</a:t>
            </a:r>
            <a:br>
              <a:rPr lang="ru-RU"/>
            </a:br>
            <a:r>
              <a:rPr lang="ru-RU"/>
              <a:t>NOCREATEROLE Эти предложения определяют, сможет ли роль создавать, изменять и удалять другие роли, добавлять для них комментарии и изменять метку безопасности, а также выдавать или отбирать членство в любых ролях. Подробнее возможности, предоставляемые этим правом, описаны в </a:t>
            </a:r>
            <a:r>
              <a:rPr lang="ru-RU"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Создание роли</a:t>
            </a:r>
            <a:r>
              <a:rPr lang="ru-RU"/>
              <a:t>. Если предложение не указано, по умолчанию используется NOCREATEROLE.</a:t>
            </a:r>
            <a:endParaRPr/>
          </a:p>
          <a:p>
            <a:pPr marL="457200" lvl="0" indent="-298450" algn="l" rtl="0">
              <a:lnSpc>
                <a:spcPct val="100000"/>
              </a:lnSpc>
              <a:spcBef>
                <a:spcPts val="0"/>
              </a:spcBef>
              <a:spcAft>
                <a:spcPts val="0"/>
              </a:spcAft>
              <a:buSzPts val="1100"/>
              <a:buChar char="●"/>
            </a:pPr>
            <a:r>
              <a:rPr lang="ru-RU"/>
              <a:t>INHERIT</a:t>
            </a:r>
            <a:br>
              <a:rPr lang="ru-RU"/>
            </a:br>
            <a:r>
              <a:rPr lang="ru-RU"/>
              <a:t>NOINHERIT Эти предложения определяют, будет ли роль «наследовать» права ролей, членом которых она является. Роль с атрибутом INHERIT может автоматически использовать в базе данных любые права, назначенные всем ролям, в которые она включена, непосредственно или опосредованно. Без INHERIT членство в другой роли позволяет только выполнить SET ROLE и переключиться на эту роль; правами, назначенными другой роли, можно будет пользоваться только после этого. По умолчанию подразумевается INHERIT.</a:t>
            </a:r>
            <a:endParaRPr/>
          </a:p>
          <a:p>
            <a:pPr marL="457200" lvl="0" indent="-298450" algn="l" rtl="0">
              <a:lnSpc>
                <a:spcPct val="100000"/>
              </a:lnSpc>
              <a:spcBef>
                <a:spcPts val="0"/>
              </a:spcBef>
              <a:spcAft>
                <a:spcPts val="0"/>
              </a:spcAft>
              <a:buSzPts val="1100"/>
              <a:buChar char="●"/>
            </a:pPr>
            <a:r>
              <a:rPr lang="ru-RU"/>
              <a:t>LOGIN</a:t>
            </a:r>
            <a:br>
              <a:rPr lang="ru-RU"/>
            </a:br>
            <a:r>
              <a:rPr lang="ru-RU"/>
              <a:t>NOLOGIN Эти предложения определяют, разрешается ли новой роли вход на сервер; то есть, может ли эта роль стать начальным авторизованным именем при подключении клиента. Можно считать, что роль с атрибутом LOGIN соответствует пользователю. Роли без этого атрибута бывают полезны для управления доступом в базе данных, но это не пользователи в обычном понимании. По умолчанию подразумевается вариант NOLOGIN, за исключением вызова CREATE ROLE в виде </a:t>
            </a:r>
            <a:r>
              <a:rPr lang="ru-RU" sz="11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CREATE USER</a:t>
            </a:r>
            <a:r>
              <a:rPr lang="ru-RU"/>
              <a:t>.</a:t>
            </a:r>
            <a:endParaRPr/>
          </a:p>
          <a:p>
            <a:pPr marL="457200" lvl="0" indent="-298450" algn="l" rtl="0">
              <a:lnSpc>
                <a:spcPct val="100000"/>
              </a:lnSpc>
              <a:spcBef>
                <a:spcPts val="0"/>
              </a:spcBef>
              <a:spcAft>
                <a:spcPts val="0"/>
              </a:spcAft>
              <a:buSzPts val="1100"/>
              <a:buChar char="●"/>
            </a:pPr>
            <a:r>
              <a:rPr lang="ru-RU"/>
              <a:t>REPLICATION</a:t>
            </a:r>
            <a:br>
              <a:rPr lang="ru-RU"/>
            </a:br>
            <a:r>
              <a:rPr lang="ru-RU"/>
              <a:t>NOREPLICATION Эти предложения определяют, будет ли роль ролью репликации. Чтобы роль могла подключаться к серверу в режиме репликации (в режиме физической или логической репликации) и создавать/удалять слоты репликации, у неё должен быть этот атрибут (либо это должна быть роль суперпользователя). Роль, имеющая атрибут REPLICATION, обладает очень большими привилегиями и поэтому этот атрибут должны иметь только роли, фактически используемые для репликации. По умолчанию подразумевается вариант NOREPLICATION. Создавать роли с атрибутом REPLICATION разрешено только суперпользователям.</a:t>
            </a:r>
            <a:endParaRPr/>
          </a:p>
          <a:p>
            <a:pPr marL="457200" lvl="0" indent="-298450" algn="l" rtl="0">
              <a:lnSpc>
                <a:spcPct val="100000"/>
              </a:lnSpc>
              <a:spcBef>
                <a:spcPts val="0"/>
              </a:spcBef>
              <a:spcAft>
                <a:spcPts val="0"/>
              </a:spcAft>
              <a:buSzPts val="1100"/>
              <a:buChar char="●"/>
            </a:pPr>
            <a:r>
              <a:rPr lang="ru-RU"/>
              <a:t>BYPASSRLS</a:t>
            </a:r>
            <a:br>
              <a:rPr lang="ru-RU"/>
            </a:br>
            <a:r>
              <a:rPr lang="ru-RU"/>
              <a:t>NOBYPASSRLS Эти предложения определяют, будут ли для роли игнорироваться все политики защиты на уровне строк (RLS). По умолчанию подразумевается вариант NOBYPASSRLS. Создавать роли с атрибутом BYPASSRLS разрешено только суперпользователям.</a:t>
            </a:r>
            <a:endParaRPr/>
          </a:p>
          <a:p>
            <a:pPr marL="457200" lvl="0" indent="-298450" algn="l" rtl="0">
              <a:lnSpc>
                <a:spcPct val="100000"/>
              </a:lnSpc>
              <a:spcBef>
                <a:spcPts val="0"/>
              </a:spcBef>
              <a:spcAft>
                <a:spcPts val="0"/>
              </a:spcAft>
              <a:buSzPts val="1100"/>
              <a:buChar char="●"/>
            </a:pPr>
            <a:r>
              <a:rPr lang="ru-RU"/>
              <a:t>Заметьте, что pg_dump по умолчанию отключает row_security (устанавливает значение OFF), чтобы гарантированно было выгружено всё содержимое таблицы. Если пользователь, запускающий pg_dump, не будет иметь необходимых прав, он получит ошибку. Однако суперпользователи и владелец выгружаемой таблицы всегда обходят защиту RLS.</a:t>
            </a:r>
            <a:endParaRPr/>
          </a:p>
          <a:p>
            <a:pPr marL="457200" lvl="0" indent="-298450" algn="l" rtl="0">
              <a:lnSpc>
                <a:spcPct val="100000"/>
              </a:lnSpc>
              <a:spcBef>
                <a:spcPts val="0"/>
              </a:spcBef>
              <a:spcAft>
                <a:spcPts val="0"/>
              </a:spcAft>
              <a:buSzPts val="1100"/>
              <a:buChar char="●"/>
            </a:pPr>
            <a:r>
              <a:rPr lang="ru-RU"/>
              <a:t>CONNECTION LIMIT </a:t>
            </a:r>
            <a:r>
              <a:rPr lang="ru-RU" b="1" i="1"/>
              <a:t>предел_подключений</a:t>
            </a:r>
            <a:r>
              <a:rPr lang="ru-RU"/>
              <a:t>Если роли разрешён вход, этот параметр определяет, сколько параллельных подключений может установить роль. Значение -1 (по умолчанию) снимает ограничение. Заметьте, что под это ограничение подпадают только обычные подключения. Ни подготовленные транзакции, ни соединения фоновых рабочих процессов в расчёт не берутся.</a:t>
            </a:r>
            <a:endParaRPr/>
          </a:p>
          <a:p>
            <a:pPr marL="457200" lvl="0" indent="-298450" algn="l" rtl="0">
              <a:lnSpc>
                <a:spcPct val="100000"/>
              </a:lnSpc>
              <a:spcBef>
                <a:spcPts val="0"/>
              </a:spcBef>
              <a:spcAft>
                <a:spcPts val="0"/>
              </a:spcAft>
              <a:buSzPts val="1100"/>
              <a:buChar char="●"/>
            </a:pPr>
            <a:r>
              <a:rPr lang="ru-RU"/>
              <a:t>[ ENCRYPTED ] PASSWORD '</a:t>
            </a:r>
            <a:r>
              <a:rPr lang="ru-RU" b="1" i="1"/>
              <a:t>пароль</a:t>
            </a:r>
            <a:r>
              <a:rPr lang="ru-RU"/>
              <a:t>'</a:t>
            </a:r>
            <a:br>
              <a:rPr lang="ru-RU"/>
            </a:br>
            <a:r>
              <a:rPr lang="ru-RU"/>
              <a:t>PASSWORD NULLЗадаёт пароль роли. (Пароль полезен только для ролей с атрибутом LOGIN, но задать его можно и для ролей без такого атрибута.) Если проверка подлинности по паролю не будет использоваться, этот параметр можно опустить. При указании пустого значения будет задан пароль NULL, что не позволит данному пользователю пройти проверку подлинности по паролю. При желании пароль NULL можно установить явно, указав PASSWORD NULL.</a:t>
            </a:r>
            <a:endParaRPr/>
          </a:p>
          <a:p>
            <a:pPr marL="457200" lvl="0" indent="-298450" algn="l" rtl="0">
              <a:lnSpc>
                <a:spcPct val="100000"/>
              </a:lnSpc>
              <a:spcBef>
                <a:spcPts val="0"/>
              </a:spcBef>
              <a:spcAft>
                <a:spcPts val="0"/>
              </a:spcAft>
              <a:buSzPts val="1100"/>
              <a:buChar char="●"/>
            </a:pPr>
            <a:r>
              <a:rPr lang="ru-RU" b="1"/>
              <a:t>Примечание</a:t>
            </a:r>
            <a:endParaRPr/>
          </a:p>
          <a:p>
            <a:pPr marL="457200" lvl="0" indent="-298450" algn="l" rtl="0">
              <a:lnSpc>
                <a:spcPct val="100000"/>
              </a:lnSpc>
              <a:spcBef>
                <a:spcPts val="0"/>
              </a:spcBef>
              <a:spcAft>
                <a:spcPts val="0"/>
              </a:spcAft>
              <a:buSzPts val="1100"/>
              <a:buChar char="●"/>
            </a:pPr>
            <a:r>
              <a:rPr lang="ru-RU"/>
              <a:t>Если задана пустая строка, пароль также будет сброшен в NULL, но в PostgreSQL до версии 10 было не так. В ранних версиях пустая строка могла приниматься или нет, в зависимости от метода аутентификации и версии сервера, а libpq не давала использовать такой пароль в любом случае. Во избежание неоднозначности указывать пустую строку в качестве пароля не следует.</a:t>
            </a:r>
            <a:endParaRPr/>
          </a:p>
          <a:p>
            <a:pPr marL="457200" lvl="0" indent="-298450" algn="l" rtl="0">
              <a:lnSpc>
                <a:spcPct val="100000"/>
              </a:lnSpc>
              <a:spcBef>
                <a:spcPts val="0"/>
              </a:spcBef>
              <a:spcAft>
                <a:spcPts val="0"/>
              </a:spcAft>
              <a:buSzPts val="1100"/>
              <a:buChar char="●"/>
            </a:pPr>
            <a:r>
              <a:rPr lang="ru-RU"/>
              <a:t>Пароль всегда хранится в системных каталогах в зашифрованном виде. Ключевое слово ENCRYPTED не имеет эффекта, но принимается для обратной совместимости. Метод шифрования определяется параметром конфигурации </a:t>
            </a:r>
            <a:r>
              <a:rPr lang="ru-RU" sz="11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password_encryption</a:t>
            </a:r>
            <a:r>
              <a:rPr lang="ru-RU"/>
              <a:t>. Если представленная строка пароля уже зашифрована с применением MD5 или SCRAM, она сохраняется как есть вне зависимости от значения password_encryption (так как система не может расшифровать переданный зашифрованной пароль, чтобы зашифровать его по другому алгоритму). Это позволяет пересохранять зашифрованные пароли при выгрузке/восстановлении.</a:t>
            </a:r>
            <a:endParaRPr/>
          </a:p>
          <a:p>
            <a:pPr marL="457200" lvl="0" indent="-298450" algn="l" rtl="0">
              <a:lnSpc>
                <a:spcPct val="100000"/>
              </a:lnSpc>
              <a:spcBef>
                <a:spcPts val="0"/>
              </a:spcBef>
              <a:spcAft>
                <a:spcPts val="0"/>
              </a:spcAft>
              <a:buSzPts val="1100"/>
              <a:buChar char="●"/>
            </a:pPr>
            <a:r>
              <a:rPr lang="ru-RU"/>
              <a:t>VALID UNTIL '</a:t>
            </a:r>
            <a:r>
              <a:rPr lang="ru-RU" b="1" i="1"/>
              <a:t>дата_время</a:t>
            </a:r>
            <a:r>
              <a:rPr lang="ru-RU"/>
              <a:t>'Предложение VALID UNTIL устанавливает дату и время, после которого пароль роли перестаёт действовать. Если это предложение отсутствует, срок действия пароля будет неограниченным.</a:t>
            </a:r>
            <a:endParaRPr/>
          </a:p>
          <a:p>
            <a:pPr marL="457200" lvl="0" indent="-298450" algn="l" rtl="0">
              <a:lnSpc>
                <a:spcPct val="100000"/>
              </a:lnSpc>
              <a:spcBef>
                <a:spcPts val="0"/>
              </a:spcBef>
              <a:spcAft>
                <a:spcPts val="0"/>
              </a:spcAft>
              <a:buSzPts val="1100"/>
              <a:buChar char="●"/>
            </a:pPr>
            <a:r>
              <a:rPr lang="ru-RU"/>
              <a:t>IN ROLE </a:t>
            </a:r>
            <a:r>
              <a:rPr lang="ru-RU" b="1" i="1"/>
              <a:t>имя_роли</a:t>
            </a:r>
            <a:r>
              <a:rPr lang="ru-RU"/>
              <a:t>В предложении IN ROLE перечисляются одна или несколько существующих ролей, в которые будет немедленно включена новая роль. (Заметьте, что добавить новую роль с правами администратора таким образом нельзя; для этого надо отдельно выполнить команду GRANT.)</a:t>
            </a:r>
            <a:endParaRPr/>
          </a:p>
          <a:p>
            <a:pPr marL="457200" lvl="0" indent="-298450" algn="l" rtl="0">
              <a:lnSpc>
                <a:spcPct val="100000"/>
              </a:lnSpc>
              <a:spcBef>
                <a:spcPts val="0"/>
              </a:spcBef>
              <a:spcAft>
                <a:spcPts val="0"/>
              </a:spcAft>
              <a:buSzPts val="1100"/>
              <a:buChar char="●"/>
            </a:pPr>
            <a:r>
              <a:rPr lang="ru-RU"/>
              <a:t>IN GROUP </a:t>
            </a:r>
            <a:r>
              <a:rPr lang="ru-RU" b="1" i="1"/>
              <a:t>имя_роли</a:t>
            </a:r>
            <a:r>
              <a:rPr lang="ru-RU"/>
              <a:t>IN GROUP — устаревшее написание предложения IN ROLE.</a:t>
            </a:r>
            <a:endParaRPr/>
          </a:p>
          <a:p>
            <a:pPr marL="457200" lvl="0" indent="-298450" algn="l" rtl="0">
              <a:lnSpc>
                <a:spcPct val="100000"/>
              </a:lnSpc>
              <a:spcBef>
                <a:spcPts val="0"/>
              </a:spcBef>
              <a:spcAft>
                <a:spcPts val="0"/>
              </a:spcAft>
              <a:buSzPts val="1100"/>
              <a:buChar char="●"/>
            </a:pPr>
            <a:r>
              <a:rPr lang="ru-RU"/>
              <a:t>ROLE </a:t>
            </a:r>
            <a:r>
              <a:rPr lang="ru-RU" b="1" i="1"/>
              <a:t>имя_роли</a:t>
            </a:r>
            <a:r>
              <a:rPr lang="ru-RU"/>
              <a:t>В предложении ROLE перечисляются одна или несколько существующих ролей, которые автоматически становятся членами создаваемой роли. (По сути таким образом новая роль становится «группой».)</a:t>
            </a:r>
            <a:endParaRPr/>
          </a:p>
          <a:p>
            <a:pPr marL="457200" lvl="0" indent="-298450" algn="l" rtl="0">
              <a:lnSpc>
                <a:spcPct val="100000"/>
              </a:lnSpc>
              <a:spcBef>
                <a:spcPts val="0"/>
              </a:spcBef>
              <a:spcAft>
                <a:spcPts val="0"/>
              </a:spcAft>
              <a:buSzPts val="1100"/>
              <a:buChar char="●"/>
            </a:pPr>
            <a:r>
              <a:rPr lang="ru-RU"/>
              <a:t>ADMIN </a:t>
            </a:r>
            <a:r>
              <a:rPr lang="ru-RU" b="1" i="1"/>
              <a:t>имя_роли</a:t>
            </a:r>
            <a:r>
              <a:rPr lang="ru-RU"/>
              <a:t>Предложение ADMIN подобно ROLE, но перечисленные в нём роли включаются в новую роль с атрибутом WITH ADMIN OPTION, что даёт им право включать в эту роль другие роли.</a:t>
            </a:r>
            <a:endParaRPr/>
          </a:p>
          <a:p>
            <a:pPr marL="457200" lvl="0" indent="-298450" algn="l" rtl="0">
              <a:lnSpc>
                <a:spcPct val="100000"/>
              </a:lnSpc>
              <a:spcBef>
                <a:spcPts val="0"/>
              </a:spcBef>
              <a:spcAft>
                <a:spcPts val="0"/>
              </a:spcAft>
              <a:buSzPts val="1100"/>
              <a:buChar char="●"/>
            </a:pPr>
            <a:r>
              <a:rPr lang="ru-RU"/>
              <a:t>USER </a:t>
            </a:r>
            <a:r>
              <a:rPr lang="ru-RU" b="1" i="1"/>
              <a:t>имя_роли</a:t>
            </a:r>
            <a:r>
              <a:rPr lang="ru-RU"/>
              <a:t>Предложение USER является устаревшим написанием предложения ROLE.</a:t>
            </a:r>
            <a:endParaRPr/>
          </a:p>
          <a:p>
            <a:pPr marL="457200" lvl="0" indent="-298450" algn="l" rtl="0">
              <a:lnSpc>
                <a:spcPct val="100000"/>
              </a:lnSpc>
              <a:spcBef>
                <a:spcPts val="0"/>
              </a:spcBef>
              <a:spcAft>
                <a:spcPts val="0"/>
              </a:spcAft>
              <a:buSzPts val="1100"/>
              <a:buChar char="●"/>
            </a:pPr>
            <a:r>
              <a:rPr lang="ru-RU"/>
              <a:t>SYSID </a:t>
            </a:r>
            <a:r>
              <a:rPr lang="ru-RU" b="1" i="1"/>
              <a:t>uid</a:t>
            </a:r>
            <a:r>
              <a:rPr lang="ru-RU"/>
              <a:t>Предложение SYSID игнорируется, но принимается для обратной совместимости.</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2009135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2362371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835238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6172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3781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3019393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297369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215692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9698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8487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Select * from </a:t>
            </a:r>
            <a:r>
              <a:rPr lang="en-US" dirty="0" err="1" smtClean="0"/>
              <a:t>pg_class</a:t>
            </a:r>
            <a:endParaRPr dirty="0"/>
          </a:p>
        </p:txBody>
      </p:sp>
    </p:spTree>
    <p:extLst>
      <p:ext uri="{BB962C8B-B14F-4D97-AF65-F5344CB8AC3E}">
        <p14:creationId xmlns:p14="http://schemas.microsoft.com/office/powerpoint/2010/main" val="230880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214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51"/>
          <p:cNvPicPr preferRelativeResize="0"/>
          <p:nvPr/>
        </p:nvPicPr>
        <p:blipFill rotWithShape="1">
          <a:blip r:embed="rId2">
            <a:alphaModFix/>
          </a:blip>
          <a:srcRect l="99" r="98"/>
          <a:stretch/>
        </p:blipFill>
        <p:spPr>
          <a:xfrm>
            <a:off x="-17925" y="-10075"/>
            <a:ext cx="9194726" cy="5182151"/>
          </a:xfrm>
          <a:prstGeom prst="rect">
            <a:avLst/>
          </a:prstGeom>
          <a:noFill/>
          <a:ln>
            <a:noFill/>
          </a:ln>
        </p:spPr>
      </p:pic>
      <p:sp>
        <p:nvSpPr>
          <p:cNvPr id="11" name="Google Shape;11;p51"/>
          <p:cNvSpPr txBox="1">
            <a:spLocks noGrp="1"/>
          </p:cNvSpPr>
          <p:nvPr>
            <p:ph type="subTitle" idx="1"/>
          </p:nvPr>
        </p:nvSpPr>
        <p:spPr>
          <a:xfrm>
            <a:off x="944650" y="4350425"/>
            <a:ext cx="8293200" cy="48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2" name="Google Shape;12;p51"/>
          <p:cNvSpPr txBox="1">
            <a:spLocks noGrp="1"/>
          </p:cNvSpPr>
          <p:nvPr>
            <p:ph type="title"/>
          </p:nvPr>
        </p:nvSpPr>
        <p:spPr>
          <a:xfrm>
            <a:off x="944650" y="1769200"/>
            <a:ext cx="7379700" cy="23754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lt1"/>
              </a:buClr>
              <a:buSzPts val="5600"/>
              <a:buNone/>
              <a:defRPr sz="5600">
                <a:solidFill>
                  <a:schemeClr val="lt1"/>
                </a:solidFill>
              </a:defRPr>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Раздел+описание">
  <p:cSld name="SECTION_TITLE_AND_DESCRIPTION">
    <p:spTree>
      <p:nvGrpSpPr>
        <p:cNvPr id="1" name="Shape 43"/>
        <p:cNvGrpSpPr/>
        <p:nvPr/>
      </p:nvGrpSpPr>
      <p:grpSpPr>
        <a:xfrm>
          <a:off x="0" y="0"/>
          <a:ext cx="0" cy="0"/>
          <a:chOff x="0" y="0"/>
          <a:chExt cx="0" cy="0"/>
        </a:xfrm>
      </p:grpSpPr>
      <p:sp>
        <p:nvSpPr>
          <p:cNvPr id="44" name="Google Shape;44;p62"/>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2"/>
          <p:cNvSpPr txBox="1">
            <a:spLocks noGrp="1"/>
          </p:cNvSpPr>
          <p:nvPr>
            <p:ph type="title"/>
          </p:nvPr>
        </p:nvSpPr>
        <p:spPr>
          <a:xfrm>
            <a:off x="609075" y="1220875"/>
            <a:ext cx="4045200" cy="148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46" name="Google Shape;46;p62"/>
          <p:cNvSpPr txBox="1">
            <a:spLocks noGrp="1"/>
          </p:cNvSpPr>
          <p:nvPr>
            <p:ph type="subTitle" idx="1"/>
          </p:nvPr>
        </p:nvSpPr>
        <p:spPr>
          <a:xfrm>
            <a:off x="609075" y="2916213"/>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None/>
              <a:defRPr sz="1700"/>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a:endParaRPr/>
          </a:p>
        </p:txBody>
      </p:sp>
      <p:sp>
        <p:nvSpPr>
          <p:cNvPr id="47" name="Google Shape;47;p6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36550" algn="l">
              <a:lnSpc>
                <a:spcPct val="120000"/>
              </a:lnSpc>
              <a:spcBef>
                <a:spcPts val="0"/>
              </a:spcBef>
              <a:spcAft>
                <a:spcPts val="0"/>
              </a:spcAft>
              <a:buSzPts val="1700"/>
              <a:buChar char="●"/>
              <a:defRPr/>
            </a:lvl1pPr>
            <a:lvl2pPr marL="914400" lvl="1" indent="-323850" algn="l">
              <a:lnSpc>
                <a:spcPct val="120000"/>
              </a:lnSpc>
              <a:spcBef>
                <a:spcPts val="0"/>
              </a:spcBef>
              <a:spcAft>
                <a:spcPts val="0"/>
              </a:spcAft>
              <a:buSzPts val="1500"/>
              <a:buChar char="○"/>
              <a:defRPr/>
            </a:lvl2pPr>
            <a:lvl3pPr marL="1371600" lvl="2" indent="-311150" algn="l">
              <a:lnSpc>
                <a:spcPct val="120000"/>
              </a:lnSpc>
              <a:spcBef>
                <a:spcPts val="0"/>
              </a:spcBef>
              <a:spcAft>
                <a:spcPts val="0"/>
              </a:spcAft>
              <a:buSzPts val="1300"/>
              <a:buChar char="■"/>
              <a:defRPr/>
            </a:lvl3pPr>
            <a:lvl4pPr marL="1828800" lvl="3" indent="-311150" algn="l">
              <a:lnSpc>
                <a:spcPct val="120000"/>
              </a:lnSpc>
              <a:spcBef>
                <a:spcPts val="0"/>
              </a:spcBef>
              <a:spcAft>
                <a:spcPts val="0"/>
              </a:spcAft>
              <a:buSzPts val="1300"/>
              <a:buChar char="●"/>
              <a:defRPr/>
            </a:lvl4pPr>
            <a:lvl5pPr marL="2286000" lvl="4" indent="-311150" algn="l">
              <a:lnSpc>
                <a:spcPct val="120000"/>
              </a:lnSpc>
              <a:spcBef>
                <a:spcPts val="0"/>
              </a:spcBef>
              <a:spcAft>
                <a:spcPts val="0"/>
              </a:spcAft>
              <a:buSzPts val="1300"/>
              <a:buChar char="○"/>
              <a:defRPr/>
            </a:lvl5pPr>
            <a:lvl6pPr marL="2743200" lvl="5" indent="-311150" algn="l">
              <a:lnSpc>
                <a:spcPct val="120000"/>
              </a:lnSpc>
              <a:spcBef>
                <a:spcPts val="0"/>
              </a:spcBef>
              <a:spcAft>
                <a:spcPts val="0"/>
              </a:spcAft>
              <a:buSzPts val="1300"/>
              <a:buChar char="■"/>
              <a:defRPr/>
            </a:lvl6pPr>
            <a:lvl7pPr marL="3200400" lvl="6" indent="-311150" algn="l">
              <a:lnSpc>
                <a:spcPct val="120000"/>
              </a:lnSpc>
              <a:spcBef>
                <a:spcPts val="0"/>
              </a:spcBef>
              <a:spcAft>
                <a:spcPts val="0"/>
              </a:spcAft>
              <a:buSzPts val="1300"/>
              <a:buChar char="●"/>
              <a:defRPr/>
            </a:lvl7pPr>
            <a:lvl8pPr marL="3657600" lvl="7" indent="-311150" algn="l">
              <a:lnSpc>
                <a:spcPct val="120000"/>
              </a:lnSpc>
              <a:spcBef>
                <a:spcPts val="0"/>
              </a:spcBef>
              <a:spcAft>
                <a:spcPts val="0"/>
              </a:spcAft>
              <a:buSzPts val="1300"/>
              <a:buChar char="○"/>
              <a:defRPr/>
            </a:lvl8pPr>
            <a:lvl9pPr marL="4114800" lvl="8" indent="-311150" algn="l">
              <a:lnSpc>
                <a:spcPct val="120000"/>
              </a:lnSpc>
              <a:spcBef>
                <a:spcPts val="0"/>
              </a:spcBef>
              <a:spcAft>
                <a:spcPts val="0"/>
              </a:spcAft>
              <a:buSzPts val="1300"/>
              <a:buChar char="■"/>
              <a:defRPr/>
            </a:lvl9pPr>
          </a:lstStyle>
          <a:p>
            <a:endParaRPr/>
          </a:p>
        </p:txBody>
      </p:sp>
      <p:sp>
        <p:nvSpPr>
          <p:cNvPr id="48" name="Google Shape;4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42912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1500" b="1"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3238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Разделительный слайд">
  <p:cSld name="MAIN_POINT">
    <p:spTree>
      <p:nvGrpSpPr>
        <p:cNvPr id="1" name="Shape 53"/>
        <p:cNvGrpSpPr/>
        <p:nvPr/>
      </p:nvGrpSpPr>
      <p:grpSpPr>
        <a:xfrm>
          <a:off x="0" y="0"/>
          <a:ext cx="0" cy="0"/>
          <a:chOff x="0" y="0"/>
          <a:chExt cx="0" cy="0"/>
        </a:xfrm>
      </p:grpSpPr>
      <p:sp>
        <p:nvSpPr>
          <p:cNvPr id="54" name="Google Shape;54;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pic>
        <p:nvPicPr>
          <p:cNvPr id="55" name="Google Shape;55;p5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6" name="Google Shape;56;p59"/>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600"/>
              <a:buNone/>
              <a:defRPr sz="4600">
                <a:solidFill>
                  <a:schemeClr val="lt1"/>
                </a:solidFill>
              </a:defRPr>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ТИТУЛЬНЫЙ" type="title">
  <p:cSld name="TITLE">
    <p:spTree>
      <p:nvGrpSpPr>
        <p:cNvPr id="1" name="Shape 57"/>
        <p:cNvGrpSpPr/>
        <p:nvPr/>
      </p:nvGrpSpPr>
      <p:grpSpPr>
        <a:xfrm>
          <a:off x="0" y="0"/>
          <a:ext cx="0" cy="0"/>
          <a:chOff x="0" y="0"/>
          <a:chExt cx="0" cy="0"/>
        </a:xfrm>
      </p:grpSpPr>
      <p:pic>
        <p:nvPicPr>
          <p:cNvPr id="58" name="Google Shape;58;p63"/>
          <p:cNvPicPr preferRelativeResize="0"/>
          <p:nvPr/>
        </p:nvPicPr>
        <p:blipFill rotWithShape="1">
          <a:blip r:embed="rId2">
            <a:alphaModFix/>
          </a:blip>
          <a:srcRect l="99" r="98"/>
          <a:stretch/>
        </p:blipFill>
        <p:spPr>
          <a:xfrm>
            <a:off x="-17925" y="-10075"/>
            <a:ext cx="9194726" cy="5182151"/>
          </a:xfrm>
          <a:prstGeom prst="rect">
            <a:avLst/>
          </a:prstGeom>
          <a:noFill/>
          <a:ln>
            <a:noFill/>
          </a:ln>
        </p:spPr>
      </p:pic>
      <p:sp>
        <p:nvSpPr>
          <p:cNvPr id="59" name="Google Shape;59;p63"/>
          <p:cNvSpPr txBox="1">
            <a:spLocks noGrp="1"/>
          </p:cNvSpPr>
          <p:nvPr>
            <p:ph type="subTitle" idx="1"/>
          </p:nvPr>
        </p:nvSpPr>
        <p:spPr>
          <a:xfrm>
            <a:off x="944650" y="4350425"/>
            <a:ext cx="8293200" cy="48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0" name="Google Shape;60;p63"/>
          <p:cNvSpPr txBox="1">
            <a:spLocks noGrp="1"/>
          </p:cNvSpPr>
          <p:nvPr>
            <p:ph type="title"/>
          </p:nvPr>
        </p:nvSpPr>
        <p:spPr>
          <a:xfrm>
            <a:off x="944650" y="1769200"/>
            <a:ext cx="7379700" cy="23754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lt1"/>
              </a:buClr>
              <a:buSzPts val="5600"/>
              <a:buNone/>
              <a:defRPr sz="5600">
                <a:solidFill>
                  <a:schemeClr val="lt1"/>
                </a:solidFill>
              </a:defRPr>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Белый слайд + заголовок" type="secHead">
  <p:cSld name="SECTION_HEADER">
    <p:spTree>
      <p:nvGrpSpPr>
        <p:cNvPr id="1" name="Shape 61"/>
        <p:cNvGrpSpPr/>
        <p:nvPr/>
      </p:nvGrpSpPr>
      <p:grpSpPr>
        <a:xfrm>
          <a:off x="0" y="0"/>
          <a:ext cx="0" cy="0"/>
          <a:chOff x="0" y="0"/>
          <a:chExt cx="0" cy="0"/>
        </a:xfrm>
      </p:grpSpPr>
      <p:sp>
        <p:nvSpPr>
          <p:cNvPr id="62" name="Google Shape;62;p64"/>
          <p:cNvSpPr txBox="1">
            <a:spLocks noGrp="1"/>
          </p:cNvSpPr>
          <p:nvPr>
            <p:ph type="title"/>
          </p:nvPr>
        </p:nvSpPr>
        <p:spPr>
          <a:xfrm>
            <a:off x="500550" y="1784775"/>
            <a:ext cx="7935300" cy="114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63" name="Google Shape;63;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Ваш макет 1">
  <p:cSld name="CUSTOM_5">
    <p:spTree>
      <p:nvGrpSpPr>
        <p:cNvPr id="1" name="Shape 64"/>
        <p:cNvGrpSpPr/>
        <p:nvPr/>
      </p:nvGrpSpPr>
      <p:grpSpPr>
        <a:xfrm>
          <a:off x="0" y="0"/>
          <a:ext cx="0" cy="0"/>
          <a:chOff x="0" y="0"/>
          <a:chExt cx="0" cy="0"/>
        </a:xfrm>
      </p:grpSpPr>
      <p:sp>
        <p:nvSpPr>
          <p:cNvPr id="65" name="Google Shape;65;p65"/>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66"/>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66"/>
          <p:cNvSpPr txBox="1">
            <a:spLocks noGrp="1"/>
          </p:cNvSpPr>
          <p:nvPr>
            <p:ph type="body" idx="1"/>
          </p:nvPr>
        </p:nvSpPr>
        <p:spPr>
          <a:xfrm>
            <a:off x="500550" y="1426469"/>
            <a:ext cx="8520600" cy="3416400"/>
          </a:xfrm>
          <a:prstGeom prst="rect">
            <a:avLst/>
          </a:prstGeom>
          <a:noFill/>
          <a:ln>
            <a:noFill/>
          </a:ln>
        </p:spPr>
        <p:txBody>
          <a:bodyPr spcFirstLastPara="1" wrap="square" lIns="91425" tIns="91425" rIns="91425" bIns="91425" anchor="t" anchorCtr="0">
            <a:normAutofit/>
          </a:bodyPr>
          <a:lstStyle>
            <a:lvl1pPr marL="457200" lvl="0" indent="-323850" algn="l">
              <a:lnSpc>
                <a:spcPct val="120000"/>
              </a:lnSpc>
              <a:spcBef>
                <a:spcPts val="300"/>
              </a:spcBef>
              <a:spcAft>
                <a:spcPts val="0"/>
              </a:spcAft>
              <a:buSzPts val="1500"/>
              <a:buChar char="●"/>
              <a:defRPr sz="1500"/>
            </a:lvl1pPr>
            <a:lvl2pPr marL="914400" lvl="1" indent="-311150" algn="l">
              <a:lnSpc>
                <a:spcPct val="120000"/>
              </a:lnSpc>
              <a:spcBef>
                <a:spcPts val="300"/>
              </a:spcBef>
              <a:spcAft>
                <a:spcPts val="0"/>
              </a:spcAft>
              <a:buSzPts val="1300"/>
              <a:buChar char="○"/>
              <a:defRPr sz="1300"/>
            </a:lvl2pPr>
            <a:lvl3pPr marL="1371600" lvl="2" indent="-311150" algn="l">
              <a:lnSpc>
                <a:spcPct val="120000"/>
              </a:lnSpc>
              <a:spcBef>
                <a:spcPts val="300"/>
              </a:spcBef>
              <a:spcAft>
                <a:spcPts val="0"/>
              </a:spcAft>
              <a:buSzPts val="1300"/>
              <a:buChar char="■"/>
              <a:defRPr sz="1300"/>
            </a:lvl3pPr>
            <a:lvl4pPr marL="1828800" lvl="3" indent="-311150" algn="l">
              <a:lnSpc>
                <a:spcPct val="120000"/>
              </a:lnSpc>
              <a:spcBef>
                <a:spcPts val="300"/>
              </a:spcBef>
              <a:spcAft>
                <a:spcPts val="0"/>
              </a:spcAft>
              <a:buSzPts val="1300"/>
              <a:buChar char="●"/>
              <a:defRPr sz="1300"/>
            </a:lvl4pPr>
            <a:lvl5pPr marL="2286000" lvl="4" indent="-311150" algn="l">
              <a:lnSpc>
                <a:spcPct val="120000"/>
              </a:lnSpc>
              <a:spcBef>
                <a:spcPts val="0"/>
              </a:spcBef>
              <a:spcAft>
                <a:spcPts val="0"/>
              </a:spcAft>
              <a:buSzPts val="1300"/>
              <a:buChar char="○"/>
              <a:defRPr sz="1300"/>
            </a:lvl5pPr>
            <a:lvl6pPr marL="2743200" lvl="5" indent="-311150" algn="l">
              <a:lnSpc>
                <a:spcPct val="120000"/>
              </a:lnSpc>
              <a:spcBef>
                <a:spcPts val="300"/>
              </a:spcBef>
              <a:spcAft>
                <a:spcPts val="0"/>
              </a:spcAft>
              <a:buSzPts val="1300"/>
              <a:buChar char="■"/>
              <a:defRPr sz="1300"/>
            </a:lvl6pPr>
            <a:lvl7pPr marL="3200400" lvl="6" indent="-311150" algn="l">
              <a:lnSpc>
                <a:spcPct val="120000"/>
              </a:lnSpc>
              <a:spcBef>
                <a:spcPts val="300"/>
              </a:spcBef>
              <a:spcAft>
                <a:spcPts val="0"/>
              </a:spcAft>
              <a:buSzPts val="1300"/>
              <a:buChar char="●"/>
              <a:defRPr sz="1300"/>
            </a:lvl7pPr>
            <a:lvl8pPr marL="3657600" lvl="7" indent="-311150" algn="l">
              <a:lnSpc>
                <a:spcPct val="120000"/>
              </a:lnSpc>
              <a:spcBef>
                <a:spcPts val="300"/>
              </a:spcBef>
              <a:spcAft>
                <a:spcPts val="0"/>
              </a:spcAft>
              <a:buSzPts val="1300"/>
              <a:buChar char="○"/>
              <a:defRPr sz="1300"/>
            </a:lvl8pPr>
            <a:lvl9pPr marL="4114800" lvl="8" indent="-311150" algn="l">
              <a:lnSpc>
                <a:spcPct val="120000"/>
              </a:lnSpc>
              <a:spcBef>
                <a:spcPts val="300"/>
              </a:spcBef>
              <a:spcAft>
                <a:spcPts val="0"/>
              </a:spcAft>
              <a:buSzPts val="1300"/>
              <a:buChar char="■"/>
              <a:defRPr sz="1300"/>
            </a:lvl9pPr>
          </a:lstStyle>
          <a:p>
            <a:endParaRPr/>
          </a:p>
        </p:txBody>
      </p:sp>
      <p:sp>
        <p:nvSpPr>
          <p:cNvPr id="69" name="Google Shape;69;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Тема вебинара" type="twoColTx">
  <p:cSld name="TITLE_AND_TWO_COLUMNS">
    <p:spTree>
      <p:nvGrpSpPr>
        <p:cNvPr id="1" name="Shape 70"/>
        <p:cNvGrpSpPr/>
        <p:nvPr/>
      </p:nvGrpSpPr>
      <p:grpSpPr>
        <a:xfrm>
          <a:off x="0" y="0"/>
          <a:ext cx="0" cy="0"/>
          <a:chOff x="0" y="0"/>
          <a:chExt cx="0" cy="0"/>
        </a:xfrm>
      </p:grpSpPr>
      <p:sp>
        <p:nvSpPr>
          <p:cNvPr id="71" name="Google Shape;71;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
        <p:nvSpPr>
          <p:cNvPr id="72" name="Google Shape;72;p67"/>
          <p:cNvSpPr txBox="1">
            <a:spLocks noGrp="1"/>
          </p:cNvSpPr>
          <p:nvPr>
            <p:ph type="title"/>
          </p:nvPr>
        </p:nvSpPr>
        <p:spPr>
          <a:xfrm>
            <a:off x="500550" y="821213"/>
            <a:ext cx="8520600" cy="198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67"/>
          <p:cNvSpPr txBox="1">
            <a:spLocks noGrp="1"/>
          </p:cNvSpPr>
          <p:nvPr>
            <p:ph type="subTitle" idx="1"/>
          </p:nvPr>
        </p:nvSpPr>
        <p:spPr>
          <a:xfrm>
            <a:off x="500550" y="457313"/>
            <a:ext cx="77967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F9900"/>
              </a:buClr>
              <a:buSzPts val="1500"/>
              <a:buNone/>
              <a:defRPr sz="1500">
                <a:solidFill>
                  <a:srgbClr val="FF9900"/>
                </a:solidFill>
              </a:defRPr>
            </a:lvl1pPr>
            <a:lvl2pPr lvl="1" algn="l">
              <a:lnSpc>
                <a:spcPct val="100000"/>
              </a:lnSpc>
              <a:spcBef>
                <a:spcPts val="0"/>
              </a:spcBef>
              <a:spcAft>
                <a:spcPts val="0"/>
              </a:spcAft>
              <a:buClr>
                <a:srgbClr val="013D85"/>
              </a:buClr>
              <a:buSzPts val="2300"/>
              <a:buNone/>
              <a:defRPr sz="2300">
                <a:solidFill>
                  <a:srgbClr val="013D85"/>
                </a:solidFill>
              </a:defRPr>
            </a:lvl2pPr>
            <a:lvl3pPr lvl="2" algn="l">
              <a:lnSpc>
                <a:spcPct val="100000"/>
              </a:lnSpc>
              <a:spcBef>
                <a:spcPts val="0"/>
              </a:spcBef>
              <a:spcAft>
                <a:spcPts val="0"/>
              </a:spcAft>
              <a:buClr>
                <a:srgbClr val="013D85"/>
              </a:buClr>
              <a:buSzPts val="2300"/>
              <a:buNone/>
              <a:defRPr sz="2300">
                <a:solidFill>
                  <a:srgbClr val="013D85"/>
                </a:solidFill>
              </a:defRPr>
            </a:lvl3pPr>
            <a:lvl4pPr lvl="3" algn="l">
              <a:lnSpc>
                <a:spcPct val="100000"/>
              </a:lnSpc>
              <a:spcBef>
                <a:spcPts val="0"/>
              </a:spcBef>
              <a:spcAft>
                <a:spcPts val="0"/>
              </a:spcAft>
              <a:buClr>
                <a:srgbClr val="013D85"/>
              </a:buClr>
              <a:buSzPts val="2300"/>
              <a:buNone/>
              <a:defRPr sz="2300">
                <a:solidFill>
                  <a:srgbClr val="013D85"/>
                </a:solidFill>
              </a:defRPr>
            </a:lvl4pPr>
            <a:lvl5pPr lvl="4" algn="l">
              <a:lnSpc>
                <a:spcPct val="100000"/>
              </a:lnSpc>
              <a:spcBef>
                <a:spcPts val="0"/>
              </a:spcBef>
              <a:spcAft>
                <a:spcPts val="0"/>
              </a:spcAft>
              <a:buClr>
                <a:srgbClr val="013D85"/>
              </a:buClr>
              <a:buSzPts val="2300"/>
              <a:buNone/>
              <a:defRPr sz="2300">
                <a:solidFill>
                  <a:srgbClr val="013D85"/>
                </a:solidFill>
              </a:defRPr>
            </a:lvl5pPr>
            <a:lvl6pPr lvl="5" algn="l">
              <a:lnSpc>
                <a:spcPct val="100000"/>
              </a:lnSpc>
              <a:spcBef>
                <a:spcPts val="0"/>
              </a:spcBef>
              <a:spcAft>
                <a:spcPts val="0"/>
              </a:spcAft>
              <a:buClr>
                <a:srgbClr val="013D85"/>
              </a:buClr>
              <a:buSzPts val="2300"/>
              <a:buNone/>
              <a:defRPr sz="2300">
                <a:solidFill>
                  <a:srgbClr val="013D85"/>
                </a:solidFill>
              </a:defRPr>
            </a:lvl6pPr>
            <a:lvl7pPr lvl="6" algn="l">
              <a:lnSpc>
                <a:spcPct val="100000"/>
              </a:lnSpc>
              <a:spcBef>
                <a:spcPts val="0"/>
              </a:spcBef>
              <a:spcAft>
                <a:spcPts val="0"/>
              </a:spcAft>
              <a:buClr>
                <a:srgbClr val="013D85"/>
              </a:buClr>
              <a:buSzPts val="2300"/>
              <a:buNone/>
              <a:defRPr sz="2300">
                <a:solidFill>
                  <a:srgbClr val="013D85"/>
                </a:solidFill>
              </a:defRPr>
            </a:lvl7pPr>
            <a:lvl8pPr lvl="7" algn="l">
              <a:lnSpc>
                <a:spcPct val="100000"/>
              </a:lnSpc>
              <a:spcBef>
                <a:spcPts val="0"/>
              </a:spcBef>
              <a:spcAft>
                <a:spcPts val="0"/>
              </a:spcAft>
              <a:buClr>
                <a:srgbClr val="013D85"/>
              </a:buClr>
              <a:buSzPts val="2300"/>
              <a:buNone/>
              <a:defRPr sz="2300">
                <a:solidFill>
                  <a:srgbClr val="013D85"/>
                </a:solidFill>
              </a:defRPr>
            </a:lvl8pPr>
            <a:lvl9pPr lvl="8" algn="l">
              <a:lnSpc>
                <a:spcPct val="100000"/>
              </a:lnSpc>
              <a:spcBef>
                <a:spcPts val="0"/>
              </a:spcBef>
              <a:spcAft>
                <a:spcPts val="0"/>
              </a:spcAft>
              <a:buClr>
                <a:srgbClr val="013D85"/>
              </a:buClr>
              <a:buSzPts val="2300"/>
              <a:buNone/>
              <a:defRPr sz="2300">
                <a:solidFill>
                  <a:srgbClr val="013D85"/>
                </a:solidFill>
              </a:defRPr>
            </a:lvl9pPr>
          </a:lstStyle>
          <a:p>
            <a:endParaRPr/>
          </a:p>
        </p:txBody>
      </p:sp>
      <p:sp>
        <p:nvSpPr>
          <p:cNvPr id="74" name="Google Shape;74;p67"/>
          <p:cNvSpPr txBox="1">
            <a:spLocks noGrp="1"/>
          </p:cNvSpPr>
          <p:nvPr>
            <p:ph type="subTitle" idx="2"/>
          </p:nvPr>
        </p:nvSpPr>
        <p:spPr>
          <a:xfrm>
            <a:off x="3135425" y="2978831"/>
            <a:ext cx="5856300" cy="58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None/>
              <a:defRPr sz="1500" b="1"/>
            </a:lvl1pPr>
            <a:lvl2pPr lvl="1" algn="l">
              <a:lnSpc>
                <a:spcPct val="100000"/>
              </a:lnSpc>
              <a:spcBef>
                <a:spcPts val="0"/>
              </a:spcBef>
              <a:spcAft>
                <a:spcPts val="0"/>
              </a:spcAft>
              <a:buClr>
                <a:srgbClr val="013D85"/>
              </a:buClr>
              <a:buSzPts val="2300"/>
              <a:buNone/>
              <a:defRPr sz="2300" b="1">
                <a:solidFill>
                  <a:srgbClr val="013D85"/>
                </a:solidFill>
              </a:defRPr>
            </a:lvl2pPr>
            <a:lvl3pPr lvl="2" algn="l">
              <a:lnSpc>
                <a:spcPct val="100000"/>
              </a:lnSpc>
              <a:spcBef>
                <a:spcPts val="0"/>
              </a:spcBef>
              <a:spcAft>
                <a:spcPts val="0"/>
              </a:spcAft>
              <a:buClr>
                <a:srgbClr val="013D85"/>
              </a:buClr>
              <a:buSzPts val="2300"/>
              <a:buNone/>
              <a:defRPr sz="2300" b="1">
                <a:solidFill>
                  <a:srgbClr val="013D85"/>
                </a:solidFill>
              </a:defRPr>
            </a:lvl3pPr>
            <a:lvl4pPr lvl="3" algn="l">
              <a:lnSpc>
                <a:spcPct val="100000"/>
              </a:lnSpc>
              <a:spcBef>
                <a:spcPts val="0"/>
              </a:spcBef>
              <a:spcAft>
                <a:spcPts val="0"/>
              </a:spcAft>
              <a:buClr>
                <a:srgbClr val="013D85"/>
              </a:buClr>
              <a:buSzPts val="2300"/>
              <a:buNone/>
              <a:defRPr sz="2300" b="1">
                <a:solidFill>
                  <a:srgbClr val="013D85"/>
                </a:solidFill>
              </a:defRPr>
            </a:lvl4pPr>
            <a:lvl5pPr lvl="4" algn="l">
              <a:lnSpc>
                <a:spcPct val="100000"/>
              </a:lnSpc>
              <a:spcBef>
                <a:spcPts val="0"/>
              </a:spcBef>
              <a:spcAft>
                <a:spcPts val="0"/>
              </a:spcAft>
              <a:buClr>
                <a:srgbClr val="013D85"/>
              </a:buClr>
              <a:buSzPts val="2300"/>
              <a:buNone/>
              <a:defRPr sz="2300" b="1">
                <a:solidFill>
                  <a:srgbClr val="013D85"/>
                </a:solidFill>
              </a:defRPr>
            </a:lvl5pPr>
            <a:lvl6pPr lvl="5" algn="l">
              <a:lnSpc>
                <a:spcPct val="100000"/>
              </a:lnSpc>
              <a:spcBef>
                <a:spcPts val="0"/>
              </a:spcBef>
              <a:spcAft>
                <a:spcPts val="0"/>
              </a:spcAft>
              <a:buClr>
                <a:srgbClr val="013D85"/>
              </a:buClr>
              <a:buSzPts val="2300"/>
              <a:buNone/>
              <a:defRPr sz="2300" b="1">
                <a:solidFill>
                  <a:srgbClr val="013D85"/>
                </a:solidFill>
              </a:defRPr>
            </a:lvl6pPr>
            <a:lvl7pPr lvl="6" algn="l">
              <a:lnSpc>
                <a:spcPct val="100000"/>
              </a:lnSpc>
              <a:spcBef>
                <a:spcPts val="0"/>
              </a:spcBef>
              <a:spcAft>
                <a:spcPts val="0"/>
              </a:spcAft>
              <a:buClr>
                <a:srgbClr val="013D85"/>
              </a:buClr>
              <a:buSzPts val="2300"/>
              <a:buNone/>
              <a:defRPr sz="2300" b="1">
                <a:solidFill>
                  <a:srgbClr val="013D85"/>
                </a:solidFill>
              </a:defRPr>
            </a:lvl7pPr>
            <a:lvl8pPr lvl="7" algn="l">
              <a:lnSpc>
                <a:spcPct val="100000"/>
              </a:lnSpc>
              <a:spcBef>
                <a:spcPts val="0"/>
              </a:spcBef>
              <a:spcAft>
                <a:spcPts val="0"/>
              </a:spcAft>
              <a:buClr>
                <a:srgbClr val="013D85"/>
              </a:buClr>
              <a:buSzPts val="2300"/>
              <a:buNone/>
              <a:defRPr sz="2300" b="1">
                <a:solidFill>
                  <a:srgbClr val="013D85"/>
                </a:solidFill>
              </a:defRPr>
            </a:lvl8pPr>
            <a:lvl9pPr lvl="8" algn="l">
              <a:lnSpc>
                <a:spcPct val="100000"/>
              </a:lnSpc>
              <a:spcBef>
                <a:spcPts val="0"/>
              </a:spcBef>
              <a:spcAft>
                <a:spcPts val="0"/>
              </a:spcAft>
              <a:buClr>
                <a:srgbClr val="013D85"/>
              </a:buClr>
              <a:buSzPts val="2300"/>
              <a:buNone/>
              <a:defRPr sz="2300" b="1">
                <a:solidFill>
                  <a:srgbClr val="013D85"/>
                </a:solidFill>
              </a:defRPr>
            </a:lvl9pPr>
          </a:lstStyle>
          <a:p>
            <a:endParaRPr/>
          </a:p>
        </p:txBody>
      </p:sp>
      <p:sp>
        <p:nvSpPr>
          <p:cNvPr id="75" name="Google Shape;75;p67"/>
          <p:cNvSpPr txBox="1">
            <a:spLocks noGrp="1"/>
          </p:cNvSpPr>
          <p:nvPr>
            <p:ph type="subTitle" idx="3"/>
          </p:nvPr>
        </p:nvSpPr>
        <p:spPr>
          <a:xfrm>
            <a:off x="3135425" y="3278981"/>
            <a:ext cx="58563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
        <p:nvSpPr>
          <p:cNvPr id="76" name="Google Shape;76;p67"/>
          <p:cNvSpPr txBox="1">
            <a:spLocks noGrp="1"/>
          </p:cNvSpPr>
          <p:nvPr>
            <p:ph type="subTitle" idx="4"/>
          </p:nvPr>
        </p:nvSpPr>
        <p:spPr>
          <a:xfrm>
            <a:off x="3135425" y="3662550"/>
            <a:ext cx="5856300" cy="10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397">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О себе">
  <p:cSld name="CUSTOM_1">
    <p:spTree>
      <p:nvGrpSpPr>
        <p:cNvPr id="1" name="Shape 77"/>
        <p:cNvGrpSpPr/>
        <p:nvPr/>
      </p:nvGrpSpPr>
      <p:grpSpPr>
        <a:xfrm>
          <a:off x="0" y="0"/>
          <a:ext cx="0" cy="0"/>
          <a:chOff x="0" y="0"/>
          <a:chExt cx="0" cy="0"/>
        </a:xfrm>
      </p:grpSpPr>
      <p:sp>
        <p:nvSpPr>
          <p:cNvPr id="78" name="Google Shape;78;p68"/>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9" name="Google Shape;79;p68"/>
          <p:cNvSpPr txBox="1">
            <a:spLocks noGrp="1"/>
          </p:cNvSpPr>
          <p:nvPr>
            <p:ph type="subTitle" idx="1"/>
          </p:nvPr>
        </p:nvSpPr>
        <p:spPr>
          <a:xfrm>
            <a:off x="3891775" y="1716281"/>
            <a:ext cx="4391700" cy="58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b="1"/>
            </a:lvl1pPr>
            <a:lvl2pPr lvl="1" algn="l">
              <a:lnSpc>
                <a:spcPct val="100000"/>
              </a:lnSpc>
              <a:spcBef>
                <a:spcPts val="0"/>
              </a:spcBef>
              <a:spcAft>
                <a:spcPts val="0"/>
              </a:spcAft>
              <a:buClr>
                <a:schemeClr val="dk1"/>
              </a:buClr>
              <a:buSzPts val="2300"/>
              <a:buNone/>
              <a:defRPr sz="2300" b="1">
                <a:solidFill>
                  <a:schemeClr val="dk1"/>
                </a:solidFill>
              </a:defRPr>
            </a:lvl2pPr>
            <a:lvl3pPr lvl="2" algn="l">
              <a:lnSpc>
                <a:spcPct val="100000"/>
              </a:lnSpc>
              <a:spcBef>
                <a:spcPts val="0"/>
              </a:spcBef>
              <a:spcAft>
                <a:spcPts val="0"/>
              </a:spcAft>
              <a:buClr>
                <a:schemeClr val="dk1"/>
              </a:buClr>
              <a:buSzPts val="2300"/>
              <a:buNone/>
              <a:defRPr sz="2300" b="1">
                <a:solidFill>
                  <a:schemeClr val="dk1"/>
                </a:solidFill>
              </a:defRPr>
            </a:lvl3pPr>
            <a:lvl4pPr lvl="3" algn="l">
              <a:lnSpc>
                <a:spcPct val="100000"/>
              </a:lnSpc>
              <a:spcBef>
                <a:spcPts val="0"/>
              </a:spcBef>
              <a:spcAft>
                <a:spcPts val="0"/>
              </a:spcAft>
              <a:buClr>
                <a:schemeClr val="dk1"/>
              </a:buClr>
              <a:buSzPts val="2300"/>
              <a:buNone/>
              <a:defRPr sz="2300" b="1">
                <a:solidFill>
                  <a:schemeClr val="dk1"/>
                </a:solidFill>
              </a:defRPr>
            </a:lvl4pPr>
            <a:lvl5pPr lvl="4" algn="l">
              <a:lnSpc>
                <a:spcPct val="100000"/>
              </a:lnSpc>
              <a:spcBef>
                <a:spcPts val="0"/>
              </a:spcBef>
              <a:spcAft>
                <a:spcPts val="0"/>
              </a:spcAft>
              <a:buClr>
                <a:schemeClr val="dk1"/>
              </a:buClr>
              <a:buSzPts val="2300"/>
              <a:buNone/>
              <a:defRPr sz="2300" b="1">
                <a:solidFill>
                  <a:schemeClr val="dk1"/>
                </a:solidFill>
              </a:defRPr>
            </a:lvl5pPr>
            <a:lvl6pPr lvl="5" algn="l">
              <a:lnSpc>
                <a:spcPct val="100000"/>
              </a:lnSpc>
              <a:spcBef>
                <a:spcPts val="0"/>
              </a:spcBef>
              <a:spcAft>
                <a:spcPts val="0"/>
              </a:spcAft>
              <a:buClr>
                <a:schemeClr val="dk1"/>
              </a:buClr>
              <a:buSzPts val="2300"/>
              <a:buNone/>
              <a:defRPr sz="2300" b="1">
                <a:solidFill>
                  <a:schemeClr val="dk1"/>
                </a:solidFill>
              </a:defRPr>
            </a:lvl6pPr>
            <a:lvl7pPr lvl="6" algn="l">
              <a:lnSpc>
                <a:spcPct val="100000"/>
              </a:lnSpc>
              <a:spcBef>
                <a:spcPts val="0"/>
              </a:spcBef>
              <a:spcAft>
                <a:spcPts val="0"/>
              </a:spcAft>
              <a:buClr>
                <a:schemeClr val="dk1"/>
              </a:buClr>
              <a:buSzPts val="2300"/>
              <a:buNone/>
              <a:defRPr sz="2300" b="1">
                <a:solidFill>
                  <a:schemeClr val="dk1"/>
                </a:solidFill>
              </a:defRPr>
            </a:lvl7pPr>
            <a:lvl8pPr lvl="7" algn="l">
              <a:lnSpc>
                <a:spcPct val="100000"/>
              </a:lnSpc>
              <a:spcBef>
                <a:spcPts val="0"/>
              </a:spcBef>
              <a:spcAft>
                <a:spcPts val="0"/>
              </a:spcAft>
              <a:buClr>
                <a:schemeClr val="dk1"/>
              </a:buClr>
              <a:buSzPts val="2300"/>
              <a:buNone/>
              <a:defRPr sz="2300" b="1">
                <a:solidFill>
                  <a:schemeClr val="dk1"/>
                </a:solidFill>
              </a:defRPr>
            </a:lvl8pPr>
            <a:lvl9pPr lvl="8" algn="l">
              <a:lnSpc>
                <a:spcPct val="100000"/>
              </a:lnSpc>
              <a:spcBef>
                <a:spcPts val="0"/>
              </a:spcBef>
              <a:spcAft>
                <a:spcPts val="0"/>
              </a:spcAft>
              <a:buClr>
                <a:schemeClr val="dk1"/>
              </a:buClr>
              <a:buSzPts val="2300"/>
              <a:buNone/>
              <a:defRPr sz="2300" b="1">
                <a:solidFill>
                  <a:schemeClr val="dk1"/>
                </a:solidFill>
              </a:defRPr>
            </a:lvl9pPr>
          </a:lstStyle>
          <a:p>
            <a:endParaRPr/>
          </a:p>
        </p:txBody>
      </p:sp>
      <p:sp>
        <p:nvSpPr>
          <p:cNvPr id="80" name="Google Shape;80;p68"/>
          <p:cNvSpPr txBox="1">
            <a:spLocks noGrp="1"/>
          </p:cNvSpPr>
          <p:nvPr>
            <p:ph type="subTitle" idx="2"/>
          </p:nvPr>
        </p:nvSpPr>
        <p:spPr>
          <a:xfrm>
            <a:off x="3891775" y="2252801"/>
            <a:ext cx="5095200" cy="2511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Белый слайд + заголовок" type="secHead">
  <p:cSld name="SECTION_HEADER">
    <p:spTree>
      <p:nvGrpSpPr>
        <p:cNvPr id="1" name="Shape 13"/>
        <p:cNvGrpSpPr/>
        <p:nvPr/>
      </p:nvGrpSpPr>
      <p:grpSpPr>
        <a:xfrm>
          <a:off x="0" y="0"/>
          <a:ext cx="0" cy="0"/>
          <a:chOff x="0" y="0"/>
          <a:chExt cx="0" cy="0"/>
        </a:xfrm>
      </p:grpSpPr>
      <p:sp>
        <p:nvSpPr>
          <p:cNvPr id="14" name="Google Shape;14;p52"/>
          <p:cNvSpPr txBox="1">
            <a:spLocks noGrp="1"/>
          </p:cNvSpPr>
          <p:nvPr>
            <p:ph type="title"/>
          </p:nvPr>
        </p:nvSpPr>
        <p:spPr>
          <a:xfrm>
            <a:off x="500550" y="1784775"/>
            <a:ext cx="7935300" cy="114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5" name="Google Shape;15;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Раздел+описание">
  <p:cSld name="SECTION_TITLE_AND_DESCRIPTION">
    <p:spTree>
      <p:nvGrpSpPr>
        <p:cNvPr id="1" name="Shape 81"/>
        <p:cNvGrpSpPr/>
        <p:nvPr/>
      </p:nvGrpSpPr>
      <p:grpSpPr>
        <a:xfrm>
          <a:off x="0" y="0"/>
          <a:ext cx="0" cy="0"/>
          <a:chOff x="0" y="0"/>
          <a:chExt cx="0" cy="0"/>
        </a:xfrm>
      </p:grpSpPr>
      <p:sp>
        <p:nvSpPr>
          <p:cNvPr id="82" name="Google Shape;82;p69"/>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9"/>
          <p:cNvSpPr txBox="1">
            <a:spLocks noGrp="1"/>
          </p:cNvSpPr>
          <p:nvPr>
            <p:ph type="title"/>
          </p:nvPr>
        </p:nvSpPr>
        <p:spPr>
          <a:xfrm>
            <a:off x="609075" y="1220875"/>
            <a:ext cx="4045200" cy="148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84" name="Google Shape;84;p69"/>
          <p:cNvSpPr txBox="1">
            <a:spLocks noGrp="1"/>
          </p:cNvSpPr>
          <p:nvPr>
            <p:ph type="subTitle" idx="1"/>
          </p:nvPr>
        </p:nvSpPr>
        <p:spPr>
          <a:xfrm>
            <a:off x="609075" y="2916213"/>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None/>
              <a:defRPr sz="1700"/>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a:endParaRPr/>
          </a:p>
        </p:txBody>
      </p:sp>
      <p:sp>
        <p:nvSpPr>
          <p:cNvPr id="85" name="Google Shape;85;p6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36550" algn="l">
              <a:lnSpc>
                <a:spcPct val="120000"/>
              </a:lnSpc>
              <a:spcBef>
                <a:spcPts val="0"/>
              </a:spcBef>
              <a:spcAft>
                <a:spcPts val="0"/>
              </a:spcAft>
              <a:buSzPts val="1700"/>
              <a:buChar char="●"/>
              <a:defRPr/>
            </a:lvl1pPr>
            <a:lvl2pPr marL="914400" lvl="1" indent="-323850" algn="l">
              <a:lnSpc>
                <a:spcPct val="120000"/>
              </a:lnSpc>
              <a:spcBef>
                <a:spcPts val="0"/>
              </a:spcBef>
              <a:spcAft>
                <a:spcPts val="0"/>
              </a:spcAft>
              <a:buSzPts val="1500"/>
              <a:buChar char="○"/>
              <a:defRPr/>
            </a:lvl2pPr>
            <a:lvl3pPr marL="1371600" lvl="2" indent="-311150" algn="l">
              <a:lnSpc>
                <a:spcPct val="120000"/>
              </a:lnSpc>
              <a:spcBef>
                <a:spcPts val="0"/>
              </a:spcBef>
              <a:spcAft>
                <a:spcPts val="0"/>
              </a:spcAft>
              <a:buSzPts val="1300"/>
              <a:buChar char="■"/>
              <a:defRPr/>
            </a:lvl3pPr>
            <a:lvl4pPr marL="1828800" lvl="3" indent="-311150" algn="l">
              <a:lnSpc>
                <a:spcPct val="120000"/>
              </a:lnSpc>
              <a:spcBef>
                <a:spcPts val="0"/>
              </a:spcBef>
              <a:spcAft>
                <a:spcPts val="0"/>
              </a:spcAft>
              <a:buSzPts val="1300"/>
              <a:buChar char="●"/>
              <a:defRPr/>
            </a:lvl4pPr>
            <a:lvl5pPr marL="2286000" lvl="4" indent="-311150" algn="l">
              <a:lnSpc>
                <a:spcPct val="120000"/>
              </a:lnSpc>
              <a:spcBef>
                <a:spcPts val="0"/>
              </a:spcBef>
              <a:spcAft>
                <a:spcPts val="0"/>
              </a:spcAft>
              <a:buSzPts val="1300"/>
              <a:buChar char="○"/>
              <a:defRPr/>
            </a:lvl5pPr>
            <a:lvl6pPr marL="2743200" lvl="5" indent="-311150" algn="l">
              <a:lnSpc>
                <a:spcPct val="120000"/>
              </a:lnSpc>
              <a:spcBef>
                <a:spcPts val="0"/>
              </a:spcBef>
              <a:spcAft>
                <a:spcPts val="0"/>
              </a:spcAft>
              <a:buSzPts val="1300"/>
              <a:buChar char="■"/>
              <a:defRPr/>
            </a:lvl6pPr>
            <a:lvl7pPr marL="3200400" lvl="6" indent="-311150" algn="l">
              <a:lnSpc>
                <a:spcPct val="120000"/>
              </a:lnSpc>
              <a:spcBef>
                <a:spcPts val="0"/>
              </a:spcBef>
              <a:spcAft>
                <a:spcPts val="0"/>
              </a:spcAft>
              <a:buSzPts val="1300"/>
              <a:buChar char="●"/>
              <a:defRPr/>
            </a:lvl7pPr>
            <a:lvl8pPr marL="3657600" lvl="7" indent="-311150" algn="l">
              <a:lnSpc>
                <a:spcPct val="120000"/>
              </a:lnSpc>
              <a:spcBef>
                <a:spcPts val="0"/>
              </a:spcBef>
              <a:spcAft>
                <a:spcPts val="0"/>
              </a:spcAft>
              <a:buSzPts val="1300"/>
              <a:buChar char="○"/>
              <a:defRPr/>
            </a:lvl8pPr>
            <a:lvl9pPr marL="4114800" lvl="8" indent="-311150" algn="l">
              <a:lnSpc>
                <a:spcPct val="120000"/>
              </a:lnSpc>
              <a:spcBef>
                <a:spcPts val="0"/>
              </a:spcBef>
              <a:spcAft>
                <a:spcPts val="0"/>
              </a:spcAft>
              <a:buSzPts val="1300"/>
              <a:buChar char="■"/>
              <a:defRPr/>
            </a:lvl9pPr>
          </a:lstStyle>
          <a:p>
            <a:endParaRPr/>
          </a:p>
        </p:txBody>
      </p:sp>
      <p:sp>
        <p:nvSpPr>
          <p:cNvPr id="86" name="Google Shape;8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Заголовок">
  <p:cSld name="CUSTOM_3">
    <p:spTree>
      <p:nvGrpSpPr>
        <p:cNvPr id="1" name="Shape 89"/>
        <p:cNvGrpSpPr/>
        <p:nvPr/>
      </p:nvGrpSpPr>
      <p:grpSpPr>
        <a:xfrm>
          <a:off x="0" y="0"/>
          <a:ext cx="0" cy="0"/>
          <a:chOff x="0" y="0"/>
          <a:chExt cx="0" cy="0"/>
        </a:xfrm>
      </p:grpSpPr>
      <p:sp>
        <p:nvSpPr>
          <p:cNvPr id="90" name="Google Shape;90;p71"/>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Слайд с кодом 1">
  <p:cSld name="CUSTOM_2">
    <p:spTree>
      <p:nvGrpSpPr>
        <p:cNvPr id="1" name="Shape 91"/>
        <p:cNvGrpSpPr/>
        <p:nvPr/>
      </p:nvGrpSpPr>
      <p:grpSpPr>
        <a:xfrm>
          <a:off x="0" y="0"/>
          <a:ext cx="0" cy="0"/>
          <a:chOff x="0" y="0"/>
          <a:chExt cx="0" cy="0"/>
        </a:xfrm>
      </p:grpSpPr>
      <p:sp>
        <p:nvSpPr>
          <p:cNvPr id="92" name="Google Shape;92;p72"/>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3" name="Google Shape;93;p72"/>
          <p:cNvSpPr/>
          <p:nvPr/>
        </p:nvSpPr>
        <p:spPr>
          <a:xfrm>
            <a:off x="590475" y="1364975"/>
            <a:ext cx="7988400" cy="3412500"/>
          </a:xfrm>
          <a:prstGeom prst="rect">
            <a:avLst/>
          </a:prstGeom>
          <a:solidFill>
            <a:srgbClr val="FBFB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72"/>
          <p:cNvSpPr txBox="1">
            <a:spLocks noGrp="1"/>
          </p:cNvSpPr>
          <p:nvPr>
            <p:ph type="subTitle" idx="1"/>
          </p:nvPr>
        </p:nvSpPr>
        <p:spPr>
          <a:xfrm>
            <a:off x="754725" y="1516446"/>
            <a:ext cx="8226300" cy="34551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100"/>
              <a:buFont typeface="Courier New"/>
              <a:buNone/>
              <a:defRPr sz="1100">
                <a:latin typeface="Courier New"/>
                <a:ea typeface="Courier New"/>
                <a:cs typeface="Courier New"/>
                <a:sym typeface="Courier New"/>
              </a:defRPr>
            </a:lvl1pPr>
            <a:lvl2pPr lvl="1" algn="l">
              <a:lnSpc>
                <a:spcPct val="115000"/>
              </a:lnSpc>
              <a:spcBef>
                <a:spcPts val="0"/>
              </a:spcBef>
              <a:spcAft>
                <a:spcPts val="0"/>
              </a:spcAft>
              <a:buSzPts val="1700"/>
              <a:buNone/>
              <a:defRPr sz="1700"/>
            </a:lvl2pPr>
            <a:lvl3pPr lvl="2" algn="l">
              <a:lnSpc>
                <a:spcPct val="115000"/>
              </a:lnSpc>
              <a:spcBef>
                <a:spcPts val="0"/>
              </a:spcBef>
              <a:spcAft>
                <a:spcPts val="0"/>
              </a:spcAft>
              <a:buSzPts val="1700"/>
              <a:buNone/>
              <a:defRPr sz="1700"/>
            </a:lvl3pPr>
            <a:lvl4pPr lvl="3" algn="l">
              <a:lnSpc>
                <a:spcPct val="115000"/>
              </a:lnSpc>
              <a:spcBef>
                <a:spcPts val="0"/>
              </a:spcBef>
              <a:spcAft>
                <a:spcPts val="0"/>
              </a:spcAft>
              <a:buSzPts val="1700"/>
              <a:buNone/>
              <a:defRPr sz="1700"/>
            </a:lvl4pPr>
            <a:lvl5pPr lvl="4" algn="l">
              <a:lnSpc>
                <a:spcPct val="115000"/>
              </a:lnSpc>
              <a:spcBef>
                <a:spcPts val="0"/>
              </a:spcBef>
              <a:spcAft>
                <a:spcPts val="0"/>
              </a:spcAft>
              <a:buSzPts val="1700"/>
              <a:buNone/>
              <a:defRPr sz="1700"/>
            </a:lvl5pPr>
            <a:lvl6pPr lvl="5" algn="l">
              <a:lnSpc>
                <a:spcPct val="115000"/>
              </a:lnSpc>
              <a:spcBef>
                <a:spcPts val="0"/>
              </a:spcBef>
              <a:spcAft>
                <a:spcPts val="0"/>
              </a:spcAft>
              <a:buSzPts val="1700"/>
              <a:buNone/>
              <a:defRPr sz="1700"/>
            </a:lvl6pPr>
            <a:lvl7pPr lvl="6" algn="l">
              <a:lnSpc>
                <a:spcPct val="115000"/>
              </a:lnSpc>
              <a:spcBef>
                <a:spcPts val="0"/>
              </a:spcBef>
              <a:spcAft>
                <a:spcPts val="0"/>
              </a:spcAft>
              <a:buSzPts val="1700"/>
              <a:buNone/>
              <a:defRPr sz="1700"/>
            </a:lvl7pPr>
            <a:lvl8pPr lvl="7" algn="l">
              <a:lnSpc>
                <a:spcPct val="115000"/>
              </a:lnSpc>
              <a:spcBef>
                <a:spcPts val="0"/>
              </a:spcBef>
              <a:spcAft>
                <a:spcPts val="0"/>
              </a:spcAft>
              <a:buSzPts val="1700"/>
              <a:buNone/>
              <a:defRPr sz="1700"/>
            </a:lvl8pPr>
            <a:lvl9pPr lvl="8" algn="l">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Слайд с кодом 2">
  <p:cSld name="CUSTOM_2_1">
    <p:spTree>
      <p:nvGrpSpPr>
        <p:cNvPr id="1" name="Shape 95"/>
        <p:cNvGrpSpPr/>
        <p:nvPr/>
      </p:nvGrpSpPr>
      <p:grpSpPr>
        <a:xfrm>
          <a:off x="0" y="0"/>
          <a:ext cx="0" cy="0"/>
          <a:chOff x="0" y="0"/>
          <a:chExt cx="0" cy="0"/>
        </a:xfrm>
      </p:grpSpPr>
      <p:sp>
        <p:nvSpPr>
          <p:cNvPr id="96" name="Google Shape;96;p73"/>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7" name="Google Shape;97;p73"/>
          <p:cNvSpPr/>
          <p:nvPr/>
        </p:nvSpPr>
        <p:spPr>
          <a:xfrm>
            <a:off x="590475" y="1364975"/>
            <a:ext cx="7988400" cy="3412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73"/>
          <p:cNvSpPr txBox="1">
            <a:spLocks noGrp="1"/>
          </p:cNvSpPr>
          <p:nvPr>
            <p:ph type="subTitle" idx="1"/>
          </p:nvPr>
        </p:nvSpPr>
        <p:spPr>
          <a:xfrm>
            <a:off x="754725" y="1516446"/>
            <a:ext cx="8226300" cy="34551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Clr>
                <a:schemeClr val="lt1"/>
              </a:buClr>
              <a:buSzPts val="1100"/>
              <a:buFont typeface="Courier New"/>
              <a:buNone/>
              <a:defRPr sz="1100">
                <a:solidFill>
                  <a:schemeClr val="lt1"/>
                </a:solidFill>
                <a:latin typeface="Courier New"/>
                <a:ea typeface="Courier New"/>
                <a:cs typeface="Courier New"/>
                <a:sym typeface="Courier New"/>
              </a:defRPr>
            </a:lvl1pPr>
            <a:lvl2pPr lvl="1" algn="l">
              <a:lnSpc>
                <a:spcPct val="115000"/>
              </a:lnSpc>
              <a:spcBef>
                <a:spcPts val="0"/>
              </a:spcBef>
              <a:spcAft>
                <a:spcPts val="0"/>
              </a:spcAft>
              <a:buClr>
                <a:schemeClr val="lt1"/>
              </a:buClr>
              <a:buSzPts val="1700"/>
              <a:buNone/>
              <a:defRPr sz="1700">
                <a:solidFill>
                  <a:schemeClr val="lt1"/>
                </a:solidFill>
              </a:defRPr>
            </a:lvl2pPr>
            <a:lvl3pPr lvl="2" algn="l">
              <a:lnSpc>
                <a:spcPct val="115000"/>
              </a:lnSpc>
              <a:spcBef>
                <a:spcPts val="0"/>
              </a:spcBef>
              <a:spcAft>
                <a:spcPts val="0"/>
              </a:spcAft>
              <a:buClr>
                <a:schemeClr val="lt1"/>
              </a:buClr>
              <a:buSzPts val="1700"/>
              <a:buNone/>
              <a:defRPr sz="1700">
                <a:solidFill>
                  <a:schemeClr val="lt1"/>
                </a:solidFill>
              </a:defRPr>
            </a:lvl3pPr>
            <a:lvl4pPr lvl="3" algn="l">
              <a:lnSpc>
                <a:spcPct val="115000"/>
              </a:lnSpc>
              <a:spcBef>
                <a:spcPts val="0"/>
              </a:spcBef>
              <a:spcAft>
                <a:spcPts val="0"/>
              </a:spcAft>
              <a:buClr>
                <a:schemeClr val="lt1"/>
              </a:buClr>
              <a:buSzPts val="1700"/>
              <a:buNone/>
              <a:defRPr sz="1700">
                <a:solidFill>
                  <a:schemeClr val="lt1"/>
                </a:solidFill>
              </a:defRPr>
            </a:lvl4pPr>
            <a:lvl5pPr lvl="4" algn="l">
              <a:lnSpc>
                <a:spcPct val="115000"/>
              </a:lnSpc>
              <a:spcBef>
                <a:spcPts val="0"/>
              </a:spcBef>
              <a:spcAft>
                <a:spcPts val="0"/>
              </a:spcAft>
              <a:buClr>
                <a:schemeClr val="lt1"/>
              </a:buClr>
              <a:buSzPts val="1700"/>
              <a:buNone/>
              <a:defRPr sz="1700">
                <a:solidFill>
                  <a:schemeClr val="lt1"/>
                </a:solidFill>
              </a:defRPr>
            </a:lvl5pPr>
            <a:lvl6pPr lvl="5" algn="l">
              <a:lnSpc>
                <a:spcPct val="115000"/>
              </a:lnSpc>
              <a:spcBef>
                <a:spcPts val="0"/>
              </a:spcBef>
              <a:spcAft>
                <a:spcPts val="0"/>
              </a:spcAft>
              <a:buClr>
                <a:schemeClr val="lt1"/>
              </a:buClr>
              <a:buSzPts val="1700"/>
              <a:buNone/>
              <a:defRPr sz="1700">
                <a:solidFill>
                  <a:schemeClr val="lt1"/>
                </a:solidFill>
              </a:defRPr>
            </a:lvl6pPr>
            <a:lvl7pPr lvl="6" algn="l">
              <a:lnSpc>
                <a:spcPct val="115000"/>
              </a:lnSpc>
              <a:spcBef>
                <a:spcPts val="0"/>
              </a:spcBef>
              <a:spcAft>
                <a:spcPts val="0"/>
              </a:spcAft>
              <a:buClr>
                <a:schemeClr val="lt1"/>
              </a:buClr>
              <a:buSzPts val="1700"/>
              <a:buNone/>
              <a:defRPr sz="1700">
                <a:solidFill>
                  <a:schemeClr val="lt1"/>
                </a:solidFill>
              </a:defRPr>
            </a:lvl7pPr>
            <a:lvl8pPr lvl="7" algn="l">
              <a:lnSpc>
                <a:spcPct val="115000"/>
              </a:lnSpc>
              <a:spcBef>
                <a:spcPts val="0"/>
              </a:spcBef>
              <a:spcAft>
                <a:spcPts val="0"/>
              </a:spcAft>
              <a:buClr>
                <a:schemeClr val="lt1"/>
              </a:buClr>
              <a:buSzPts val="1700"/>
              <a:buNone/>
              <a:defRPr sz="1700">
                <a:solidFill>
                  <a:schemeClr val="lt1"/>
                </a:solidFill>
              </a:defRPr>
            </a:lvl8pPr>
            <a:lvl9pPr lvl="8" algn="l">
              <a:lnSpc>
                <a:spcPct val="115000"/>
              </a:lnSpc>
              <a:spcBef>
                <a:spcPts val="0"/>
              </a:spcBef>
              <a:spcAft>
                <a:spcPts val="0"/>
              </a:spcAft>
              <a:buClr>
                <a:schemeClr val="lt1"/>
              </a:buClr>
              <a:buSzPts val="1700"/>
              <a:buNone/>
              <a:defRPr sz="1700">
                <a:solidFill>
                  <a:schemeClr val="l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Слайд КОД+ТЕКСТ 1">
  <p:cSld name="CUSTOM_4">
    <p:spTree>
      <p:nvGrpSpPr>
        <p:cNvPr id="1" name="Shape 99"/>
        <p:cNvGrpSpPr/>
        <p:nvPr/>
      </p:nvGrpSpPr>
      <p:grpSpPr>
        <a:xfrm>
          <a:off x="0" y="0"/>
          <a:ext cx="0" cy="0"/>
          <a:chOff x="0" y="0"/>
          <a:chExt cx="0" cy="0"/>
        </a:xfrm>
      </p:grpSpPr>
      <p:sp>
        <p:nvSpPr>
          <p:cNvPr id="100" name="Google Shape;100;p74"/>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74"/>
          <p:cNvSpPr txBox="1">
            <a:spLocks noGrp="1"/>
          </p:cNvSpPr>
          <p:nvPr>
            <p:ph type="subTitle" idx="1"/>
          </p:nvPr>
        </p:nvSpPr>
        <p:spPr>
          <a:xfrm>
            <a:off x="544050" y="1350425"/>
            <a:ext cx="5316300" cy="9042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
        <p:nvSpPr>
          <p:cNvPr id="102" name="Google Shape;102;p74"/>
          <p:cNvSpPr/>
          <p:nvPr/>
        </p:nvSpPr>
        <p:spPr>
          <a:xfrm>
            <a:off x="606200" y="2144231"/>
            <a:ext cx="7938600" cy="2464500"/>
          </a:xfrm>
          <a:prstGeom prst="rect">
            <a:avLst/>
          </a:prstGeom>
          <a:solidFill>
            <a:srgbClr val="FBFB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74"/>
          <p:cNvSpPr txBox="1">
            <a:spLocks noGrp="1"/>
          </p:cNvSpPr>
          <p:nvPr>
            <p:ph type="subTitle" idx="2"/>
          </p:nvPr>
        </p:nvSpPr>
        <p:spPr>
          <a:xfrm>
            <a:off x="795050" y="2220038"/>
            <a:ext cx="7568100" cy="23637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algn="l">
              <a:lnSpc>
                <a:spcPct val="115000"/>
              </a:lnSpc>
              <a:spcBef>
                <a:spcPts val="0"/>
              </a:spcBef>
              <a:spcAft>
                <a:spcPts val="0"/>
              </a:spcAft>
              <a:buSzPts val="1700"/>
              <a:buNone/>
              <a:defRPr sz="1700"/>
            </a:lvl2pPr>
            <a:lvl3pPr lvl="2" algn="l">
              <a:lnSpc>
                <a:spcPct val="115000"/>
              </a:lnSpc>
              <a:spcBef>
                <a:spcPts val="0"/>
              </a:spcBef>
              <a:spcAft>
                <a:spcPts val="0"/>
              </a:spcAft>
              <a:buSzPts val="1700"/>
              <a:buNone/>
              <a:defRPr sz="1700"/>
            </a:lvl3pPr>
            <a:lvl4pPr lvl="3" algn="l">
              <a:lnSpc>
                <a:spcPct val="115000"/>
              </a:lnSpc>
              <a:spcBef>
                <a:spcPts val="0"/>
              </a:spcBef>
              <a:spcAft>
                <a:spcPts val="0"/>
              </a:spcAft>
              <a:buSzPts val="1700"/>
              <a:buNone/>
              <a:defRPr sz="1700"/>
            </a:lvl4pPr>
            <a:lvl5pPr lvl="4" algn="l">
              <a:lnSpc>
                <a:spcPct val="115000"/>
              </a:lnSpc>
              <a:spcBef>
                <a:spcPts val="0"/>
              </a:spcBef>
              <a:spcAft>
                <a:spcPts val="0"/>
              </a:spcAft>
              <a:buSzPts val="1700"/>
              <a:buNone/>
              <a:defRPr sz="1700"/>
            </a:lvl5pPr>
            <a:lvl6pPr lvl="5" algn="l">
              <a:lnSpc>
                <a:spcPct val="115000"/>
              </a:lnSpc>
              <a:spcBef>
                <a:spcPts val="0"/>
              </a:spcBef>
              <a:spcAft>
                <a:spcPts val="0"/>
              </a:spcAft>
              <a:buSzPts val="1700"/>
              <a:buNone/>
              <a:defRPr sz="1700"/>
            </a:lvl6pPr>
            <a:lvl7pPr lvl="6" algn="l">
              <a:lnSpc>
                <a:spcPct val="115000"/>
              </a:lnSpc>
              <a:spcBef>
                <a:spcPts val="0"/>
              </a:spcBef>
              <a:spcAft>
                <a:spcPts val="0"/>
              </a:spcAft>
              <a:buSzPts val="1700"/>
              <a:buNone/>
              <a:defRPr sz="1700"/>
            </a:lvl7pPr>
            <a:lvl8pPr lvl="7" algn="l">
              <a:lnSpc>
                <a:spcPct val="115000"/>
              </a:lnSpc>
              <a:spcBef>
                <a:spcPts val="0"/>
              </a:spcBef>
              <a:spcAft>
                <a:spcPts val="0"/>
              </a:spcAft>
              <a:buSzPts val="1700"/>
              <a:buNone/>
              <a:defRPr sz="1700"/>
            </a:lvl8pPr>
            <a:lvl9pPr lvl="8" algn="l">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Слайд КОД+ТЕКСТ 2">
  <p:cSld name="CUSTOM_4_1">
    <p:spTree>
      <p:nvGrpSpPr>
        <p:cNvPr id="1" name="Shape 104"/>
        <p:cNvGrpSpPr/>
        <p:nvPr/>
      </p:nvGrpSpPr>
      <p:grpSpPr>
        <a:xfrm>
          <a:off x="0" y="0"/>
          <a:ext cx="0" cy="0"/>
          <a:chOff x="0" y="0"/>
          <a:chExt cx="0" cy="0"/>
        </a:xfrm>
      </p:grpSpPr>
      <p:sp>
        <p:nvSpPr>
          <p:cNvPr id="105" name="Google Shape;105;p75"/>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6" name="Google Shape;106;p75"/>
          <p:cNvSpPr/>
          <p:nvPr/>
        </p:nvSpPr>
        <p:spPr>
          <a:xfrm>
            <a:off x="362300" y="1384249"/>
            <a:ext cx="4748700" cy="3393300"/>
          </a:xfrm>
          <a:prstGeom prst="rect">
            <a:avLst/>
          </a:prstGeom>
          <a:solidFill>
            <a:srgbClr val="FBFB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75"/>
          <p:cNvSpPr txBox="1">
            <a:spLocks noGrp="1"/>
          </p:cNvSpPr>
          <p:nvPr>
            <p:ph type="subTitle" idx="1"/>
          </p:nvPr>
        </p:nvSpPr>
        <p:spPr>
          <a:xfrm>
            <a:off x="500550" y="1474819"/>
            <a:ext cx="4428600" cy="34551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algn="l">
              <a:lnSpc>
                <a:spcPct val="115000"/>
              </a:lnSpc>
              <a:spcBef>
                <a:spcPts val="0"/>
              </a:spcBef>
              <a:spcAft>
                <a:spcPts val="0"/>
              </a:spcAft>
              <a:buSzPts val="1300"/>
              <a:buNone/>
              <a:defRPr sz="1300"/>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a:endParaRPr/>
          </a:p>
        </p:txBody>
      </p:sp>
      <p:sp>
        <p:nvSpPr>
          <p:cNvPr id="108" name="Google Shape;108;p75"/>
          <p:cNvSpPr txBox="1">
            <a:spLocks noGrp="1"/>
          </p:cNvSpPr>
          <p:nvPr>
            <p:ph type="subTitle" idx="2"/>
          </p:nvPr>
        </p:nvSpPr>
        <p:spPr>
          <a:xfrm>
            <a:off x="5555275" y="1474819"/>
            <a:ext cx="3151200" cy="3261300"/>
          </a:xfrm>
          <a:prstGeom prst="rect">
            <a:avLst/>
          </a:prstGeom>
          <a:noFill/>
          <a:ln>
            <a:noFill/>
          </a:ln>
        </p:spPr>
        <p:txBody>
          <a:bodyPr spcFirstLastPara="1" wrap="square" lIns="91425" tIns="91425" rIns="91425" bIns="91425" anchor="t" anchorCtr="0">
            <a:normAutofit/>
          </a:bodyPr>
          <a:lstStyle>
            <a:lvl1pPr lvl="0" algn="l">
              <a:lnSpc>
                <a:spcPct val="12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ема вебинара" type="twoColTx">
  <p:cSld name="TITLE_AND_TWO_COLUMNS">
    <p:spTree>
      <p:nvGrpSpPr>
        <p:cNvPr id="1" name="Shape 16"/>
        <p:cNvGrpSpPr/>
        <p:nvPr/>
      </p:nvGrpSpPr>
      <p:grpSpPr>
        <a:xfrm>
          <a:off x="0" y="0"/>
          <a:ext cx="0" cy="0"/>
          <a:chOff x="0" y="0"/>
          <a:chExt cx="0" cy="0"/>
        </a:xfrm>
      </p:grpSpPr>
      <p:sp>
        <p:nvSpPr>
          <p:cNvPr id="17" name="Google Shape;17;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
        <p:nvSpPr>
          <p:cNvPr id="18" name="Google Shape;18;p53"/>
          <p:cNvSpPr txBox="1">
            <a:spLocks noGrp="1"/>
          </p:cNvSpPr>
          <p:nvPr>
            <p:ph type="title"/>
          </p:nvPr>
        </p:nvSpPr>
        <p:spPr>
          <a:xfrm>
            <a:off x="500550" y="821213"/>
            <a:ext cx="8520600" cy="198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3"/>
          <p:cNvSpPr txBox="1">
            <a:spLocks noGrp="1"/>
          </p:cNvSpPr>
          <p:nvPr>
            <p:ph type="subTitle" idx="1"/>
          </p:nvPr>
        </p:nvSpPr>
        <p:spPr>
          <a:xfrm>
            <a:off x="500550" y="457313"/>
            <a:ext cx="77967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FF9900"/>
              </a:buClr>
              <a:buSzPts val="1500"/>
              <a:buNone/>
              <a:defRPr sz="1500">
                <a:solidFill>
                  <a:srgbClr val="FF9900"/>
                </a:solidFill>
              </a:defRPr>
            </a:lvl1pPr>
            <a:lvl2pPr lvl="1" algn="l">
              <a:lnSpc>
                <a:spcPct val="100000"/>
              </a:lnSpc>
              <a:spcBef>
                <a:spcPts val="0"/>
              </a:spcBef>
              <a:spcAft>
                <a:spcPts val="0"/>
              </a:spcAft>
              <a:buClr>
                <a:srgbClr val="013D85"/>
              </a:buClr>
              <a:buSzPts val="2300"/>
              <a:buNone/>
              <a:defRPr sz="2300">
                <a:solidFill>
                  <a:srgbClr val="013D85"/>
                </a:solidFill>
              </a:defRPr>
            </a:lvl2pPr>
            <a:lvl3pPr lvl="2" algn="l">
              <a:lnSpc>
                <a:spcPct val="100000"/>
              </a:lnSpc>
              <a:spcBef>
                <a:spcPts val="0"/>
              </a:spcBef>
              <a:spcAft>
                <a:spcPts val="0"/>
              </a:spcAft>
              <a:buClr>
                <a:srgbClr val="013D85"/>
              </a:buClr>
              <a:buSzPts val="2300"/>
              <a:buNone/>
              <a:defRPr sz="2300">
                <a:solidFill>
                  <a:srgbClr val="013D85"/>
                </a:solidFill>
              </a:defRPr>
            </a:lvl3pPr>
            <a:lvl4pPr lvl="3" algn="l">
              <a:lnSpc>
                <a:spcPct val="100000"/>
              </a:lnSpc>
              <a:spcBef>
                <a:spcPts val="0"/>
              </a:spcBef>
              <a:spcAft>
                <a:spcPts val="0"/>
              </a:spcAft>
              <a:buClr>
                <a:srgbClr val="013D85"/>
              </a:buClr>
              <a:buSzPts val="2300"/>
              <a:buNone/>
              <a:defRPr sz="2300">
                <a:solidFill>
                  <a:srgbClr val="013D85"/>
                </a:solidFill>
              </a:defRPr>
            </a:lvl4pPr>
            <a:lvl5pPr lvl="4" algn="l">
              <a:lnSpc>
                <a:spcPct val="100000"/>
              </a:lnSpc>
              <a:spcBef>
                <a:spcPts val="0"/>
              </a:spcBef>
              <a:spcAft>
                <a:spcPts val="0"/>
              </a:spcAft>
              <a:buClr>
                <a:srgbClr val="013D85"/>
              </a:buClr>
              <a:buSzPts val="2300"/>
              <a:buNone/>
              <a:defRPr sz="2300">
                <a:solidFill>
                  <a:srgbClr val="013D85"/>
                </a:solidFill>
              </a:defRPr>
            </a:lvl5pPr>
            <a:lvl6pPr lvl="5" algn="l">
              <a:lnSpc>
                <a:spcPct val="100000"/>
              </a:lnSpc>
              <a:spcBef>
                <a:spcPts val="0"/>
              </a:spcBef>
              <a:spcAft>
                <a:spcPts val="0"/>
              </a:spcAft>
              <a:buClr>
                <a:srgbClr val="013D85"/>
              </a:buClr>
              <a:buSzPts val="2300"/>
              <a:buNone/>
              <a:defRPr sz="2300">
                <a:solidFill>
                  <a:srgbClr val="013D85"/>
                </a:solidFill>
              </a:defRPr>
            </a:lvl6pPr>
            <a:lvl7pPr lvl="6" algn="l">
              <a:lnSpc>
                <a:spcPct val="100000"/>
              </a:lnSpc>
              <a:spcBef>
                <a:spcPts val="0"/>
              </a:spcBef>
              <a:spcAft>
                <a:spcPts val="0"/>
              </a:spcAft>
              <a:buClr>
                <a:srgbClr val="013D85"/>
              </a:buClr>
              <a:buSzPts val="2300"/>
              <a:buNone/>
              <a:defRPr sz="2300">
                <a:solidFill>
                  <a:srgbClr val="013D85"/>
                </a:solidFill>
              </a:defRPr>
            </a:lvl7pPr>
            <a:lvl8pPr lvl="7" algn="l">
              <a:lnSpc>
                <a:spcPct val="100000"/>
              </a:lnSpc>
              <a:spcBef>
                <a:spcPts val="0"/>
              </a:spcBef>
              <a:spcAft>
                <a:spcPts val="0"/>
              </a:spcAft>
              <a:buClr>
                <a:srgbClr val="013D85"/>
              </a:buClr>
              <a:buSzPts val="2300"/>
              <a:buNone/>
              <a:defRPr sz="2300">
                <a:solidFill>
                  <a:srgbClr val="013D85"/>
                </a:solidFill>
              </a:defRPr>
            </a:lvl8pPr>
            <a:lvl9pPr lvl="8" algn="l">
              <a:lnSpc>
                <a:spcPct val="100000"/>
              </a:lnSpc>
              <a:spcBef>
                <a:spcPts val="0"/>
              </a:spcBef>
              <a:spcAft>
                <a:spcPts val="0"/>
              </a:spcAft>
              <a:buClr>
                <a:srgbClr val="013D85"/>
              </a:buClr>
              <a:buSzPts val="2300"/>
              <a:buNone/>
              <a:defRPr sz="2300">
                <a:solidFill>
                  <a:srgbClr val="013D85"/>
                </a:solidFill>
              </a:defRPr>
            </a:lvl9pPr>
          </a:lstStyle>
          <a:p>
            <a:endParaRPr/>
          </a:p>
        </p:txBody>
      </p:sp>
      <p:sp>
        <p:nvSpPr>
          <p:cNvPr id="20" name="Google Shape;20;p53"/>
          <p:cNvSpPr txBox="1">
            <a:spLocks noGrp="1"/>
          </p:cNvSpPr>
          <p:nvPr>
            <p:ph type="subTitle" idx="2"/>
          </p:nvPr>
        </p:nvSpPr>
        <p:spPr>
          <a:xfrm>
            <a:off x="3135425" y="2978831"/>
            <a:ext cx="5856300" cy="58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None/>
              <a:defRPr sz="1500" b="1"/>
            </a:lvl1pPr>
            <a:lvl2pPr lvl="1" algn="l">
              <a:lnSpc>
                <a:spcPct val="100000"/>
              </a:lnSpc>
              <a:spcBef>
                <a:spcPts val="0"/>
              </a:spcBef>
              <a:spcAft>
                <a:spcPts val="0"/>
              </a:spcAft>
              <a:buClr>
                <a:srgbClr val="013D85"/>
              </a:buClr>
              <a:buSzPts val="2300"/>
              <a:buNone/>
              <a:defRPr sz="2300" b="1">
                <a:solidFill>
                  <a:srgbClr val="013D85"/>
                </a:solidFill>
              </a:defRPr>
            </a:lvl2pPr>
            <a:lvl3pPr lvl="2" algn="l">
              <a:lnSpc>
                <a:spcPct val="100000"/>
              </a:lnSpc>
              <a:spcBef>
                <a:spcPts val="0"/>
              </a:spcBef>
              <a:spcAft>
                <a:spcPts val="0"/>
              </a:spcAft>
              <a:buClr>
                <a:srgbClr val="013D85"/>
              </a:buClr>
              <a:buSzPts val="2300"/>
              <a:buNone/>
              <a:defRPr sz="2300" b="1">
                <a:solidFill>
                  <a:srgbClr val="013D85"/>
                </a:solidFill>
              </a:defRPr>
            </a:lvl3pPr>
            <a:lvl4pPr lvl="3" algn="l">
              <a:lnSpc>
                <a:spcPct val="100000"/>
              </a:lnSpc>
              <a:spcBef>
                <a:spcPts val="0"/>
              </a:spcBef>
              <a:spcAft>
                <a:spcPts val="0"/>
              </a:spcAft>
              <a:buClr>
                <a:srgbClr val="013D85"/>
              </a:buClr>
              <a:buSzPts val="2300"/>
              <a:buNone/>
              <a:defRPr sz="2300" b="1">
                <a:solidFill>
                  <a:srgbClr val="013D85"/>
                </a:solidFill>
              </a:defRPr>
            </a:lvl4pPr>
            <a:lvl5pPr lvl="4" algn="l">
              <a:lnSpc>
                <a:spcPct val="100000"/>
              </a:lnSpc>
              <a:spcBef>
                <a:spcPts val="0"/>
              </a:spcBef>
              <a:spcAft>
                <a:spcPts val="0"/>
              </a:spcAft>
              <a:buClr>
                <a:srgbClr val="013D85"/>
              </a:buClr>
              <a:buSzPts val="2300"/>
              <a:buNone/>
              <a:defRPr sz="2300" b="1">
                <a:solidFill>
                  <a:srgbClr val="013D85"/>
                </a:solidFill>
              </a:defRPr>
            </a:lvl5pPr>
            <a:lvl6pPr lvl="5" algn="l">
              <a:lnSpc>
                <a:spcPct val="100000"/>
              </a:lnSpc>
              <a:spcBef>
                <a:spcPts val="0"/>
              </a:spcBef>
              <a:spcAft>
                <a:spcPts val="0"/>
              </a:spcAft>
              <a:buClr>
                <a:srgbClr val="013D85"/>
              </a:buClr>
              <a:buSzPts val="2300"/>
              <a:buNone/>
              <a:defRPr sz="2300" b="1">
                <a:solidFill>
                  <a:srgbClr val="013D85"/>
                </a:solidFill>
              </a:defRPr>
            </a:lvl6pPr>
            <a:lvl7pPr lvl="6" algn="l">
              <a:lnSpc>
                <a:spcPct val="100000"/>
              </a:lnSpc>
              <a:spcBef>
                <a:spcPts val="0"/>
              </a:spcBef>
              <a:spcAft>
                <a:spcPts val="0"/>
              </a:spcAft>
              <a:buClr>
                <a:srgbClr val="013D85"/>
              </a:buClr>
              <a:buSzPts val="2300"/>
              <a:buNone/>
              <a:defRPr sz="2300" b="1">
                <a:solidFill>
                  <a:srgbClr val="013D85"/>
                </a:solidFill>
              </a:defRPr>
            </a:lvl7pPr>
            <a:lvl8pPr lvl="7" algn="l">
              <a:lnSpc>
                <a:spcPct val="100000"/>
              </a:lnSpc>
              <a:spcBef>
                <a:spcPts val="0"/>
              </a:spcBef>
              <a:spcAft>
                <a:spcPts val="0"/>
              </a:spcAft>
              <a:buClr>
                <a:srgbClr val="013D85"/>
              </a:buClr>
              <a:buSzPts val="2300"/>
              <a:buNone/>
              <a:defRPr sz="2300" b="1">
                <a:solidFill>
                  <a:srgbClr val="013D85"/>
                </a:solidFill>
              </a:defRPr>
            </a:lvl8pPr>
            <a:lvl9pPr lvl="8" algn="l">
              <a:lnSpc>
                <a:spcPct val="100000"/>
              </a:lnSpc>
              <a:spcBef>
                <a:spcPts val="0"/>
              </a:spcBef>
              <a:spcAft>
                <a:spcPts val="0"/>
              </a:spcAft>
              <a:buClr>
                <a:srgbClr val="013D85"/>
              </a:buClr>
              <a:buSzPts val="2300"/>
              <a:buNone/>
              <a:defRPr sz="2300" b="1">
                <a:solidFill>
                  <a:srgbClr val="013D85"/>
                </a:solidFill>
              </a:defRPr>
            </a:lvl9pPr>
          </a:lstStyle>
          <a:p>
            <a:endParaRPr/>
          </a:p>
        </p:txBody>
      </p:sp>
      <p:sp>
        <p:nvSpPr>
          <p:cNvPr id="21" name="Google Shape;21;p53"/>
          <p:cNvSpPr txBox="1">
            <a:spLocks noGrp="1"/>
          </p:cNvSpPr>
          <p:nvPr>
            <p:ph type="subTitle" idx="3"/>
          </p:nvPr>
        </p:nvSpPr>
        <p:spPr>
          <a:xfrm>
            <a:off x="3135425" y="3278981"/>
            <a:ext cx="58563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
        <p:nvSpPr>
          <p:cNvPr id="22" name="Google Shape;22;p53"/>
          <p:cNvSpPr txBox="1">
            <a:spLocks noGrp="1"/>
          </p:cNvSpPr>
          <p:nvPr>
            <p:ph type="subTitle" idx="4"/>
          </p:nvPr>
        </p:nvSpPr>
        <p:spPr>
          <a:xfrm>
            <a:off x="3135425" y="3662550"/>
            <a:ext cx="5856300" cy="10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39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p:cSld name="CUSTOM_3">
    <p:spTree>
      <p:nvGrpSpPr>
        <p:cNvPr id="1" name="Shape 23"/>
        <p:cNvGrpSpPr/>
        <p:nvPr/>
      </p:nvGrpSpPr>
      <p:grpSpPr>
        <a:xfrm>
          <a:off x="0" y="0"/>
          <a:ext cx="0" cy="0"/>
          <a:chOff x="0" y="0"/>
          <a:chExt cx="0" cy="0"/>
        </a:xfrm>
      </p:grpSpPr>
      <p:sp>
        <p:nvSpPr>
          <p:cNvPr id="24" name="Google Shape;24;p54"/>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Разделительный слайд">
  <p:cSld name="MAIN_POINT">
    <p:spTree>
      <p:nvGrpSpPr>
        <p:cNvPr id="1" name="Shape 25"/>
        <p:cNvGrpSpPr/>
        <p:nvPr/>
      </p:nvGrpSpPr>
      <p:grpSpPr>
        <a:xfrm>
          <a:off x="0" y="0"/>
          <a:ext cx="0" cy="0"/>
          <a:chOff x="0" y="0"/>
          <a:chExt cx="0" cy="0"/>
        </a:xfrm>
      </p:grpSpPr>
      <p:sp>
        <p:nvSpPr>
          <p:cNvPr id="26" name="Google Shape;26;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pic>
        <p:nvPicPr>
          <p:cNvPr id="27" name="Google Shape;27;p5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8" name="Google Shape;28;p55"/>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600"/>
              <a:buNone/>
              <a:defRPr sz="4600">
                <a:solidFill>
                  <a:schemeClr val="lt1"/>
                </a:solidFill>
              </a:defRPr>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6"/>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56"/>
          <p:cNvSpPr txBox="1">
            <a:spLocks noGrp="1"/>
          </p:cNvSpPr>
          <p:nvPr>
            <p:ph type="body" idx="1"/>
          </p:nvPr>
        </p:nvSpPr>
        <p:spPr>
          <a:xfrm>
            <a:off x="500550" y="1426469"/>
            <a:ext cx="8520600" cy="3416400"/>
          </a:xfrm>
          <a:prstGeom prst="rect">
            <a:avLst/>
          </a:prstGeom>
          <a:noFill/>
          <a:ln>
            <a:noFill/>
          </a:ln>
        </p:spPr>
        <p:txBody>
          <a:bodyPr spcFirstLastPara="1" wrap="square" lIns="91425" tIns="91425" rIns="91425" bIns="91425" anchor="t" anchorCtr="0">
            <a:normAutofit/>
          </a:bodyPr>
          <a:lstStyle>
            <a:lvl1pPr marL="457200" lvl="0" indent="-323850" algn="l">
              <a:lnSpc>
                <a:spcPct val="120000"/>
              </a:lnSpc>
              <a:spcBef>
                <a:spcPts val="300"/>
              </a:spcBef>
              <a:spcAft>
                <a:spcPts val="0"/>
              </a:spcAft>
              <a:buSzPts val="1500"/>
              <a:buChar char="●"/>
              <a:defRPr sz="1500"/>
            </a:lvl1pPr>
            <a:lvl2pPr marL="914400" lvl="1" indent="-311150" algn="l">
              <a:lnSpc>
                <a:spcPct val="120000"/>
              </a:lnSpc>
              <a:spcBef>
                <a:spcPts val="300"/>
              </a:spcBef>
              <a:spcAft>
                <a:spcPts val="0"/>
              </a:spcAft>
              <a:buSzPts val="1300"/>
              <a:buChar char="○"/>
              <a:defRPr sz="1300"/>
            </a:lvl2pPr>
            <a:lvl3pPr marL="1371600" lvl="2" indent="-311150" algn="l">
              <a:lnSpc>
                <a:spcPct val="120000"/>
              </a:lnSpc>
              <a:spcBef>
                <a:spcPts val="300"/>
              </a:spcBef>
              <a:spcAft>
                <a:spcPts val="0"/>
              </a:spcAft>
              <a:buSzPts val="1300"/>
              <a:buChar char="■"/>
              <a:defRPr sz="1300"/>
            </a:lvl3pPr>
            <a:lvl4pPr marL="1828800" lvl="3" indent="-311150" algn="l">
              <a:lnSpc>
                <a:spcPct val="120000"/>
              </a:lnSpc>
              <a:spcBef>
                <a:spcPts val="300"/>
              </a:spcBef>
              <a:spcAft>
                <a:spcPts val="0"/>
              </a:spcAft>
              <a:buSzPts val="1300"/>
              <a:buChar char="●"/>
              <a:defRPr sz="1300"/>
            </a:lvl4pPr>
            <a:lvl5pPr marL="2286000" lvl="4" indent="-311150" algn="l">
              <a:lnSpc>
                <a:spcPct val="120000"/>
              </a:lnSpc>
              <a:spcBef>
                <a:spcPts val="0"/>
              </a:spcBef>
              <a:spcAft>
                <a:spcPts val="0"/>
              </a:spcAft>
              <a:buSzPts val="1300"/>
              <a:buChar char="○"/>
              <a:defRPr sz="1300"/>
            </a:lvl5pPr>
            <a:lvl6pPr marL="2743200" lvl="5" indent="-311150" algn="l">
              <a:lnSpc>
                <a:spcPct val="120000"/>
              </a:lnSpc>
              <a:spcBef>
                <a:spcPts val="300"/>
              </a:spcBef>
              <a:spcAft>
                <a:spcPts val="0"/>
              </a:spcAft>
              <a:buSzPts val="1300"/>
              <a:buChar char="■"/>
              <a:defRPr sz="1300"/>
            </a:lvl6pPr>
            <a:lvl7pPr marL="3200400" lvl="6" indent="-311150" algn="l">
              <a:lnSpc>
                <a:spcPct val="120000"/>
              </a:lnSpc>
              <a:spcBef>
                <a:spcPts val="300"/>
              </a:spcBef>
              <a:spcAft>
                <a:spcPts val="0"/>
              </a:spcAft>
              <a:buSzPts val="1300"/>
              <a:buChar char="●"/>
              <a:defRPr sz="1300"/>
            </a:lvl7pPr>
            <a:lvl8pPr marL="3657600" lvl="7" indent="-311150" algn="l">
              <a:lnSpc>
                <a:spcPct val="120000"/>
              </a:lnSpc>
              <a:spcBef>
                <a:spcPts val="300"/>
              </a:spcBef>
              <a:spcAft>
                <a:spcPts val="0"/>
              </a:spcAft>
              <a:buSzPts val="1300"/>
              <a:buChar char="○"/>
              <a:defRPr sz="1300"/>
            </a:lvl8pPr>
            <a:lvl9pPr marL="4114800" lvl="8" indent="-311150" algn="l">
              <a:lnSpc>
                <a:spcPct val="120000"/>
              </a:lnSpc>
              <a:spcBef>
                <a:spcPts val="300"/>
              </a:spcBef>
              <a:spcAft>
                <a:spcPts val="0"/>
              </a:spcAft>
              <a:buSzPts val="1300"/>
              <a:buChar char="■"/>
              <a:defRPr sz="1300"/>
            </a:lvl9pPr>
          </a:lstStyle>
          <a:p>
            <a:endParaRPr/>
          </a:p>
        </p:txBody>
      </p:sp>
      <p:sp>
        <p:nvSpPr>
          <p:cNvPr id="32" name="Google Shape;32;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Слайд с кодом 1">
  <p:cSld name="CUSTOM_2">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57"/>
          <p:cNvSpPr/>
          <p:nvPr/>
        </p:nvSpPr>
        <p:spPr>
          <a:xfrm>
            <a:off x="590475" y="1364975"/>
            <a:ext cx="7988400" cy="3412500"/>
          </a:xfrm>
          <a:prstGeom prst="rect">
            <a:avLst/>
          </a:prstGeom>
          <a:solidFill>
            <a:srgbClr val="FBFB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7"/>
          <p:cNvSpPr txBox="1">
            <a:spLocks noGrp="1"/>
          </p:cNvSpPr>
          <p:nvPr>
            <p:ph type="subTitle" idx="1"/>
          </p:nvPr>
        </p:nvSpPr>
        <p:spPr>
          <a:xfrm>
            <a:off x="754725" y="1516446"/>
            <a:ext cx="8226300" cy="3455100"/>
          </a:xfrm>
          <a:prstGeom prst="rect">
            <a:avLst/>
          </a:prstGeom>
          <a:noFill/>
          <a:ln>
            <a:noFill/>
          </a:ln>
        </p:spPr>
        <p:txBody>
          <a:bodyPr spcFirstLastPara="1" wrap="square" lIns="91425" tIns="91425" rIns="91425" bIns="91425" anchor="t" anchorCtr="0">
            <a:normAutofit/>
          </a:bodyPr>
          <a:lstStyle>
            <a:lvl1pPr lvl="0" algn="l">
              <a:lnSpc>
                <a:spcPct val="115000"/>
              </a:lnSpc>
              <a:spcBef>
                <a:spcPts val="0"/>
              </a:spcBef>
              <a:spcAft>
                <a:spcPts val="0"/>
              </a:spcAft>
              <a:buSzPts val="1100"/>
              <a:buFont typeface="Courier New"/>
              <a:buNone/>
              <a:defRPr sz="1100">
                <a:latin typeface="Courier New"/>
                <a:ea typeface="Courier New"/>
                <a:cs typeface="Courier New"/>
                <a:sym typeface="Courier New"/>
              </a:defRPr>
            </a:lvl1pPr>
            <a:lvl2pPr lvl="1" algn="l">
              <a:lnSpc>
                <a:spcPct val="115000"/>
              </a:lnSpc>
              <a:spcBef>
                <a:spcPts val="0"/>
              </a:spcBef>
              <a:spcAft>
                <a:spcPts val="0"/>
              </a:spcAft>
              <a:buSzPts val="1700"/>
              <a:buNone/>
              <a:defRPr sz="1700"/>
            </a:lvl2pPr>
            <a:lvl3pPr lvl="2" algn="l">
              <a:lnSpc>
                <a:spcPct val="115000"/>
              </a:lnSpc>
              <a:spcBef>
                <a:spcPts val="0"/>
              </a:spcBef>
              <a:spcAft>
                <a:spcPts val="0"/>
              </a:spcAft>
              <a:buSzPts val="1700"/>
              <a:buNone/>
              <a:defRPr sz="1700"/>
            </a:lvl3pPr>
            <a:lvl4pPr lvl="3" algn="l">
              <a:lnSpc>
                <a:spcPct val="115000"/>
              </a:lnSpc>
              <a:spcBef>
                <a:spcPts val="0"/>
              </a:spcBef>
              <a:spcAft>
                <a:spcPts val="0"/>
              </a:spcAft>
              <a:buSzPts val="1700"/>
              <a:buNone/>
              <a:defRPr sz="1700"/>
            </a:lvl4pPr>
            <a:lvl5pPr lvl="4" algn="l">
              <a:lnSpc>
                <a:spcPct val="115000"/>
              </a:lnSpc>
              <a:spcBef>
                <a:spcPts val="0"/>
              </a:spcBef>
              <a:spcAft>
                <a:spcPts val="0"/>
              </a:spcAft>
              <a:buSzPts val="1700"/>
              <a:buNone/>
              <a:defRPr sz="1700"/>
            </a:lvl5pPr>
            <a:lvl6pPr lvl="5" algn="l">
              <a:lnSpc>
                <a:spcPct val="115000"/>
              </a:lnSpc>
              <a:spcBef>
                <a:spcPts val="0"/>
              </a:spcBef>
              <a:spcAft>
                <a:spcPts val="0"/>
              </a:spcAft>
              <a:buSzPts val="1700"/>
              <a:buNone/>
              <a:defRPr sz="1700"/>
            </a:lvl6pPr>
            <a:lvl7pPr lvl="6" algn="l">
              <a:lnSpc>
                <a:spcPct val="115000"/>
              </a:lnSpc>
              <a:spcBef>
                <a:spcPts val="0"/>
              </a:spcBef>
              <a:spcAft>
                <a:spcPts val="0"/>
              </a:spcAft>
              <a:buSzPts val="1700"/>
              <a:buNone/>
              <a:defRPr sz="1700"/>
            </a:lvl7pPr>
            <a:lvl8pPr lvl="7" algn="l">
              <a:lnSpc>
                <a:spcPct val="115000"/>
              </a:lnSpc>
              <a:spcBef>
                <a:spcPts val="0"/>
              </a:spcBef>
              <a:spcAft>
                <a:spcPts val="0"/>
              </a:spcAft>
              <a:buSzPts val="1700"/>
              <a:buNone/>
              <a:defRPr sz="1700"/>
            </a:lvl8pPr>
            <a:lvl9pPr lvl="8" algn="l">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Ваш макет 1">
  <p:cSld name="CUSTOM_5">
    <p:spTree>
      <p:nvGrpSpPr>
        <p:cNvPr id="1" name="Shape 37"/>
        <p:cNvGrpSpPr/>
        <p:nvPr/>
      </p:nvGrpSpPr>
      <p:grpSpPr>
        <a:xfrm>
          <a:off x="0" y="0"/>
          <a:ext cx="0" cy="0"/>
          <a:chOff x="0" y="0"/>
          <a:chExt cx="0" cy="0"/>
        </a:xfrm>
      </p:grpSpPr>
      <p:sp>
        <p:nvSpPr>
          <p:cNvPr id="38" name="Google Shape;38;p60"/>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О себе">
  <p:cSld name="CUSTOM_1">
    <p:spTree>
      <p:nvGrpSpPr>
        <p:cNvPr id="1" name="Shape 39"/>
        <p:cNvGrpSpPr/>
        <p:nvPr/>
      </p:nvGrpSpPr>
      <p:grpSpPr>
        <a:xfrm>
          <a:off x="0" y="0"/>
          <a:ext cx="0" cy="0"/>
          <a:chOff x="0" y="0"/>
          <a:chExt cx="0" cy="0"/>
        </a:xfrm>
      </p:grpSpPr>
      <p:sp>
        <p:nvSpPr>
          <p:cNvPr id="40" name="Google Shape;40;p61"/>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61"/>
          <p:cNvSpPr txBox="1">
            <a:spLocks noGrp="1"/>
          </p:cNvSpPr>
          <p:nvPr>
            <p:ph type="subTitle" idx="1"/>
          </p:nvPr>
        </p:nvSpPr>
        <p:spPr>
          <a:xfrm>
            <a:off x="3891775" y="1716281"/>
            <a:ext cx="4391700" cy="58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b="1"/>
            </a:lvl1pPr>
            <a:lvl2pPr lvl="1" algn="l">
              <a:lnSpc>
                <a:spcPct val="100000"/>
              </a:lnSpc>
              <a:spcBef>
                <a:spcPts val="0"/>
              </a:spcBef>
              <a:spcAft>
                <a:spcPts val="0"/>
              </a:spcAft>
              <a:buClr>
                <a:schemeClr val="dk1"/>
              </a:buClr>
              <a:buSzPts val="2300"/>
              <a:buNone/>
              <a:defRPr sz="2300" b="1">
                <a:solidFill>
                  <a:schemeClr val="dk1"/>
                </a:solidFill>
              </a:defRPr>
            </a:lvl2pPr>
            <a:lvl3pPr lvl="2" algn="l">
              <a:lnSpc>
                <a:spcPct val="100000"/>
              </a:lnSpc>
              <a:spcBef>
                <a:spcPts val="0"/>
              </a:spcBef>
              <a:spcAft>
                <a:spcPts val="0"/>
              </a:spcAft>
              <a:buClr>
                <a:schemeClr val="dk1"/>
              </a:buClr>
              <a:buSzPts val="2300"/>
              <a:buNone/>
              <a:defRPr sz="2300" b="1">
                <a:solidFill>
                  <a:schemeClr val="dk1"/>
                </a:solidFill>
              </a:defRPr>
            </a:lvl3pPr>
            <a:lvl4pPr lvl="3" algn="l">
              <a:lnSpc>
                <a:spcPct val="100000"/>
              </a:lnSpc>
              <a:spcBef>
                <a:spcPts val="0"/>
              </a:spcBef>
              <a:spcAft>
                <a:spcPts val="0"/>
              </a:spcAft>
              <a:buClr>
                <a:schemeClr val="dk1"/>
              </a:buClr>
              <a:buSzPts val="2300"/>
              <a:buNone/>
              <a:defRPr sz="2300" b="1">
                <a:solidFill>
                  <a:schemeClr val="dk1"/>
                </a:solidFill>
              </a:defRPr>
            </a:lvl4pPr>
            <a:lvl5pPr lvl="4" algn="l">
              <a:lnSpc>
                <a:spcPct val="100000"/>
              </a:lnSpc>
              <a:spcBef>
                <a:spcPts val="0"/>
              </a:spcBef>
              <a:spcAft>
                <a:spcPts val="0"/>
              </a:spcAft>
              <a:buClr>
                <a:schemeClr val="dk1"/>
              </a:buClr>
              <a:buSzPts val="2300"/>
              <a:buNone/>
              <a:defRPr sz="2300" b="1">
                <a:solidFill>
                  <a:schemeClr val="dk1"/>
                </a:solidFill>
              </a:defRPr>
            </a:lvl5pPr>
            <a:lvl6pPr lvl="5" algn="l">
              <a:lnSpc>
                <a:spcPct val="100000"/>
              </a:lnSpc>
              <a:spcBef>
                <a:spcPts val="0"/>
              </a:spcBef>
              <a:spcAft>
                <a:spcPts val="0"/>
              </a:spcAft>
              <a:buClr>
                <a:schemeClr val="dk1"/>
              </a:buClr>
              <a:buSzPts val="2300"/>
              <a:buNone/>
              <a:defRPr sz="2300" b="1">
                <a:solidFill>
                  <a:schemeClr val="dk1"/>
                </a:solidFill>
              </a:defRPr>
            </a:lvl6pPr>
            <a:lvl7pPr lvl="6" algn="l">
              <a:lnSpc>
                <a:spcPct val="100000"/>
              </a:lnSpc>
              <a:spcBef>
                <a:spcPts val="0"/>
              </a:spcBef>
              <a:spcAft>
                <a:spcPts val="0"/>
              </a:spcAft>
              <a:buClr>
                <a:schemeClr val="dk1"/>
              </a:buClr>
              <a:buSzPts val="2300"/>
              <a:buNone/>
              <a:defRPr sz="2300" b="1">
                <a:solidFill>
                  <a:schemeClr val="dk1"/>
                </a:solidFill>
              </a:defRPr>
            </a:lvl7pPr>
            <a:lvl8pPr lvl="7" algn="l">
              <a:lnSpc>
                <a:spcPct val="100000"/>
              </a:lnSpc>
              <a:spcBef>
                <a:spcPts val="0"/>
              </a:spcBef>
              <a:spcAft>
                <a:spcPts val="0"/>
              </a:spcAft>
              <a:buClr>
                <a:schemeClr val="dk1"/>
              </a:buClr>
              <a:buSzPts val="2300"/>
              <a:buNone/>
              <a:defRPr sz="2300" b="1">
                <a:solidFill>
                  <a:schemeClr val="dk1"/>
                </a:solidFill>
              </a:defRPr>
            </a:lvl8pPr>
            <a:lvl9pPr lvl="8" algn="l">
              <a:lnSpc>
                <a:spcPct val="100000"/>
              </a:lnSpc>
              <a:spcBef>
                <a:spcPts val="0"/>
              </a:spcBef>
              <a:spcAft>
                <a:spcPts val="0"/>
              </a:spcAft>
              <a:buClr>
                <a:schemeClr val="dk1"/>
              </a:buClr>
              <a:buSzPts val="2300"/>
              <a:buNone/>
              <a:defRPr sz="2300" b="1">
                <a:solidFill>
                  <a:schemeClr val="dk1"/>
                </a:solidFill>
              </a:defRPr>
            </a:lvl9pPr>
          </a:lstStyle>
          <a:p>
            <a:endParaRPr/>
          </a:p>
        </p:txBody>
      </p:sp>
      <p:sp>
        <p:nvSpPr>
          <p:cNvPr id="42" name="Google Shape;42;p61"/>
          <p:cNvSpPr txBox="1">
            <a:spLocks noGrp="1"/>
          </p:cNvSpPr>
          <p:nvPr>
            <p:ph type="subTitle" idx="2"/>
          </p:nvPr>
        </p:nvSpPr>
        <p:spPr>
          <a:xfrm>
            <a:off x="3891775" y="2252801"/>
            <a:ext cx="5095200" cy="2511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1300"/>
              <a:buNone/>
              <a:defRPr sz="1300" b="0">
                <a:solidFill>
                  <a:schemeClr val="dk1"/>
                </a:solidFill>
              </a:defRPr>
            </a:lvl1pPr>
            <a:lvl2pPr lvl="1" algn="l">
              <a:lnSpc>
                <a:spcPct val="100000"/>
              </a:lnSpc>
              <a:spcBef>
                <a:spcPts val="0"/>
              </a:spcBef>
              <a:spcAft>
                <a:spcPts val="0"/>
              </a:spcAft>
              <a:buClr>
                <a:schemeClr val="dk1"/>
              </a:buClr>
              <a:buSzPts val="1500"/>
              <a:buNone/>
              <a:defRPr>
                <a:solidFill>
                  <a:schemeClr val="dk1"/>
                </a:solidFill>
              </a:defRPr>
            </a:lvl2pPr>
            <a:lvl3pPr lvl="2" algn="l">
              <a:lnSpc>
                <a:spcPct val="100000"/>
              </a:lnSpc>
              <a:spcBef>
                <a:spcPts val="0"/>
              </a:spcBef>
              <a:spcAft>
                <a:spcPts val="0"/>
              </a:spcAft>
              <a:buClr>
                <a:schemeClr val="dk1"/>
              </a:buClr>
              <a:buSzPts val="1300"/>
              <a:buNone/>
              <a:defRPr>
                <a:solidFill>
                  <a:schemeClr val="dk1"/>
                </a:solidFill>
              </a:defRPr>
            </a:lvl3pPr>
            <a:lvl4pPr lvl="3" algn="l">
              <a:lnSpc>
                <a:spcPct val="100000"/>
              </a:lnSpc>
              <a:spcBef>
                <a:spcPts val="0"/>
              </a:spcBef>
              <a:spcAft>
                <a:spcPts val="0"/>
              </a:spcAft>
              <a:buClr>
                <a:schemeClr val="dk1"/>
              </a:buClr>
              <a:buSzPts val="1300"/>
              <a:buNone/>
              <a:defRPr>
                <a:solidFill>
                  <a:schemeClr val="dk1"/>
                </a:solidFill>
              </a:defRPr>
            </a:lvl4pPr>
            <a:lvl5pPr lvl="4" algn="l">
              <a:lnSpc>
                <a:spcPct val="100000"/>
              </a:lnSpc>
              <a:spcBef>
                <a:spcPts val="0"/>
              </a:spcBef>
              <a:spcAft>
                <a:spcPts val="0"/>
              </a:spcAft>
              <a:buClr>
                <a:schemeClr val="dk1"/>
              </a:buClr>
              <a:buSzPts val="1300"/>
              <a:buNone/>
              <a:defRPr>
                <a:solidFill>
                  <a:schemeClr val="dk1"/>
                </a:solidFill>
              </a:defRPr>
            </a:lvl5pPr>
            <a:lvl6pPr lvl="5" algn="l">
              <a:lnSpc>
                <a:spcPct val="100000"/>
              </a:lnSpc>
              <a:spcBef>
                <a:spcPts val="0"/>
              </a:spcBef>
              <a:spcAft>
                <a:spcPts val="0"/>
              </a:spcAft>
              <a:buClr>
                <a:schemeClr val="dk1"/>
              </a:buClr>
              <a:buSzPts val="1300"/>
              <a:buNone/>
              <a:defRPr>
                <a:solidFill>
                  <a:schemeClr val="dk1"/>
                </a:solidFill>
              </a:defRPr>
            </a:lvl6pPr>
            <a:lvl7pPr lvl="6" algn="l">
              <a:lnSpc>
                <a:spcPct val="100000"/>
              </a:lnSpc>
              <a:spcBef>
                <a:spcPts val="0"/>
              </a:spcBef>
              <a:spcAft>
                <a:spcPts val="0"/>
              </a:spcAft>
              <a:buClr>
                <a:schemeClr val="dk1"/>
              </a:buClr>
              <a:buSzPts val="1300"/>
              <a:buNone/>
              <a:defRPr>
                <a:solidFill>
                  <a:schemeClr val="dk1"/>
                </a:solidFill>
              </a:defRPr>
            </a:lvl7pPr>
            <a:lvl8pPr lvl="7" algn="l">
              <a:lnSpc>
                <a:spcPct val="100000"/>
              </a:lnSpc>
              <a:spcBef>
                <a:spcPts val="0"/>
              </a:spcBef>
              <a:spcAft>
                <a:spcPts val="0"/>
              </a:spcAft>
              <a:buClr>
                <a:schemeClr val="dk1"/>
              </a:buClr>
              <a:buSzPts val="1300"/>
              <a:buNone/>
              <a:defRPr>
                <a:solidFill>
                  <a:schemeClr val="dk1"/>
                </a:solidFill>
              </a:defRPr>
            </a:lvl8pPr>
            <a:lvl9pPr lvl="8" algn="l">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100"/>
              <a:buFont typeface="Roboto"/>
              <a:buNone/>
              <a:defRPr sz="31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endParaRPr/>
          </a:p>
        </p:txBody>
      </p:sp>
      <p:sp>
        <p:nvSpPr>
          <p:cNvPr id="7" name="Google Shape;7;p50"/>
          <p:cNvSpPr txBox="1">
            <a:spLocks noGrp="1"/>
          </p:cNvSpPr>
          <p:nvPr>
            <p:ph type="body" idx="1"/>
          </p:nvPr>
        </p:nvSpPr>
        <p:spPr>
          <a:xfrm>
            <a:off x="424350" y="1578869"/>
            <a:ext cx="8520600" cy="3416400"/>
          </a:xfrm>
          <a:prstGeom prst="rect">
            <a:avLst/>
          </a:prstGeom>
          <a:noFill/>
          <a:ln>
            <a:noFill/>
          </a:ln>
        </p:spPr>
        <p:txBody>
          <a:bodyPr spcFirstLastPara="1" wrap="square" lIns="91425" tIns="91425" rIns="91425" bIns="91425" anchor="t" anchorCtr="0">
            <a:normAutofit/>
          </a:bodyPr>
          <a:lstStyle>
            <a:lvl1pPr marL="457200" marR="0" lvl="0" indent="-336550" algn="l" rtl="0">
              <a:lnSpc>
                <a:spcPct val="120000"/>
              </a:lnSpc>
              <a:spcBef>
                <a:spcPts val="0"/>
              </a:spcBef>
              <a:spcAft>
                <a:spcPts val="0"/>
              </a:spcAft>
              <a:buClr>
                <a:schemeClr val="dk1"/>
              </a:buClr>
              <a:buSzPts val="1700"/>
              <a:buFont typeface="Roboto"/>
              <a:buChar char="●"/>
              <a:defRPr sz="1700" b="0" i="0" u="none" strike="noStrike" cap="none">
                <a:solidFill>
                  <a:schemeClr val="dk1"/>
                </a:solidFill>
                <a:latin typeface="Roboto"/>
                <a:ea typeface="Roboto"/>
                <a:cs typeface="Roboto"/>
                <a:sym typeface="Roboto"/>
              </a:defRPr>
            </a:lvl1pPr>
            <a:lvl2pPr marL="914400" marR="0" lvl="1" indent="-323850" algn="l" rtl="0">
              <a:lnSpc>
                <a:spcPct val="120000"/>
              </a:lnSpc>
              <a:spcBef>
                <a:spcPts val="0"/>
              </a:spcBef>
              <a:spcAft>
                <a:spcPts val="0"/>
              </a:spcAft>
              <a:buClr>
                <a:schemeClr val="dk1"/>
              </a:buClr>
              <a:buSzPts val="1500"/>
              <a:buFont typeface="Roboto"/>
              <a:buChar char="○"/>
              <a:defRPr sz="1500" b="0" i="0" u="none" strike="noStrike" cap="none">
                <a:solidFill>
                  <a:schemeClr val="dk1"/>
                </a:solidFill>
                <a:latin typeface="Roboto"/>
                <a:ea typeface="Roboto"/>
                <a:cs typeface="Roboto"/>
                <a:sym typeface="Roboto"/>
              </a:defRPr>
            </a:lvl2pPr>
            <a:lvl3pPr marL="1371600" marR="0" lvl="2"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3pPr>
            <a:lvl4pPr marL="1828800" marR="0" lvl="3"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4pPr>
            <a:lvl5pPr marL="2286000" marR="0" lvl="4"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5pPr>
            <a:lvl6pPr marL="2743200" marR="0" lvl="5"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6pPr>
            <a:lvl7pPr marL="3200400" marR="0" lvl="6"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7pPr>
            <a:lvl8pPr marL="3657600" marR="0" lvl="7"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8pPr>
            <a:lvl9pPr marL="4114800" marR="0" lvl="8"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9pPr>
          </a:lstStyle>
          <a:p>
            <a:endParaRPr/>
          </a:p>
        </p:txBody>
      </p:sp>
      <p:sp>
        <p:nvSpPr>
          <p:cNvPr id="8" name="Google Shape;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49"/>
        <p:cNvGrpSpPr/>
        <p:nvPr/>
      </p:nvGrpSpPr>
      <p:grpSpPr>
        <a:xfrm>
          <a:off x="0" y="0"/>
          <a:ext cx="0" cy="0"/>
          <a:chOff x="0" y="0"/>
          <a:chExt cx="0" cy="0"/>
        </a:xfrm>
      </p:grpSpPr>
      <p:sp>
        <p:nvSpPr>
          <p:cNvPr id="50" name="Google Shape;50;p58"/>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100"/>
              <a:buFont typeface="Roboto"/>
              <a:buNone/>
              <a:defRPr sz="31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endParaRPr/>
          </a:p>
        </p:txBody>
      </p:sp>
      <p:sp>
        <p:nvSpPr>
          <p:cNvPr id="51" name="Google Shape;51;p58"/>
          <p:cNvSpPr txBox="1">
            <a:spLocks noGrp="1"/>
          </p:cNvSpPr>
          <p:nvPr>
            <p:ph type="body" idx="1"/>
          </p:nvPr>
        </p:nvSpPr>
        <p:spPr>
          <a:xfrm>
            <a:off x="424350" y="1578869"/>
            <a:ext cx="8520600" cy="3416400"/>
          </a:xfrm>
          <a:prstGeom prst="rect">
            <a:avLst/>
          </a:prstGeom>
          <a:noFill/>
          <a:ln>
            <a:noFill/>
          </a:ln>
        </p:spPr>
        <p:txBody>
          <a:bodyPr spcFirstLastPara="1" wrap="square" lIns="91425" tIns="91425" rIns="91425" bIns="91425" anchor="t" anchorCtr="0">
            <a:normAutofit/>
          </a:bodyPr>
          <a:lstStyle>
            <a:lvl1pPr marL="457200" marR="0" lvl="0" indent="-336550" algn="l" rtl="0">
              <a:lnSpc>
                <a:spcPct val="120000"/>
              </a:lnSpc>
              <a:spcBef>
                <a:spcPts val="0"/>
              </a:spcBef>
              <a:spcAft>
                <a:spcPts val="0"/>
              </a:spcAft>
              <a:buClr>
                <a:schemeClr val="dk1"/>
              </a:buClr>
              <a:buSzPts val="1700"/>
              <a:buFont typeface="Roboto"/>
              <a:buChar char="●"/>
              <a:defRPr sz="1700" b="0" i="0" u="none" strike="noStrike" cap="none">
                <a:solidFill>
                  <a:schemeClr val="dk1"/>
                </a:solidFill>
                <a:latin typeface="Roboto"/>
                <a:ea typeface="Roboto"/>
                <a:cs typeface="Roboto"/>
                <a:sym typeface="Roboto"/>
              </a:defRPr>
            </a:lvl1pPr>
            <a:lvl2pPr marL="914400" marR="0" lvl="1" indent="-323850" algn="l" rtl="0">
              <a:lnSpc>
                <a:spcPct val="120000"/>
              </a:lnSpc>
              <a:spcBef>
                <a:spcPts val="0"/>
              </a:spcBef>
              <a:spcAft>
                <a:spcPts val="0"/>
              </a:spcAft>
              <a:buClr>
                <a:schemeClr val="dk1"/>
              </a:buClr>
              <a:buSzPts val="1500"/>
              <a:buFont typeface="Roboto"/>
              <a:buChar char="○"/>
              <a:defRPr sz="1500" b="0" i="0" u="none" strike="noStrike" cap="none">
                <a:solidFill>
                  <a:schemeClr val="dk1"/>
                </a:solidFill>
                <a:latin typeface="Roboto"/>
                <a:ea typeface="Roboto"/>
                <a:cs typeface="Roboto"/>
                <a:sym typeface="Roboto"/>
              </a:defRPr>
            </a:lvl2pPr>
            <a:lvl3pPr marL="1371600" marR="0" lvl="2"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3pPr>
            <a:lvl4pPr marL="1828800" marR="0" lvl="3"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4pPr>
            <a:lvl5pPr marL="2286000" marR="0" lvl="4"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5pPr>
            <a:lvl6pPr marL="2743200" marR="0" lvl="5"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6pPr>
            <a:lvl7pPr marL="3200400" marR="0" lvl="6"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7pPr>
            <a:lvl8pPr marL="3657600" marR="0" lvl="7"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8pPr>
            <a:lvl9pPr marL="4114800" marR="0" lvl="8"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9pPr>
          </a:lstStyle>
          <a:p>
            <a:endParaRPr/>
          </a:p>
        </p:txBody>
      </p:sp>
      <p:sp>
        <p:nvSpPr>
          <p:cNvPr id="52" name="Google Shape;5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postgrespro.ru/docs/postgrespro/15/sql-createview"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www.postgresql.org/docs/13/catalog-pg-class.html" TargetMode="External"/><Relationship Id="rId5" Type="http://schemas.openxmlformats.org/officeDocument/2006/relationships/hyperlink" Target="https://www.postgresql.org/docs/13/rowtypes.html" TargetMode="External"/><Relationship Id="rId4" Type="http://schemas.openxmlformats.org/officeDocument/2006/relationships/hyperlink" Target="https://postgrespro.ru/docs/postgrespro/13/sql-creatematerializedview"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postgrespro.ru/docs/postgrespro/15/collation"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postgrespro.ru/docs/postgresql/15/sql-grant"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postgrespro.ru/docs/postgrespro/13/sql-alterdefaultprivileges"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postgrespro.ru/docs/postgrespro/13/sql-alterdefaultprivileges"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www.enterprisedb.com/postgres-tutorials/how-connect-postgres-ldap-starttl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subTitle" idx="1"/>
          </p:nvPr>
        </p:nvSpPr>
        <p:spPr>
          <a:xfrm>
            <a:off x="944650" y="4350425"/>
            <a:ext cx="8293200" cy="480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ru-RU"/>
              <a:t>otus.ru</a:t>
            </a:r>
            <a:endParaRPr/>
          </a:p>
        </p:txBody>
      </p:sp>
      <p:sp>
        <p:nvSpPr>
          <p:cNvPr id="114" name="Google Shape;114;p1"/>
          <p:cNvSpPr txBox="1">
            <a:spLocks noGrp="1"/>
          </p:cNvSpPr>
          <p:nvPr>
            <p:ph type="title"/>
          </p:nvPr>
        </p:nvSpPr>
        <p:spPr>
          <a:xfrm>
            <a:off x="944650" y="1769200"/>
            <a:ext cx="7379700" cy="2375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None/>
            </a:pPr>
            <a:r>
              <a:rPr lang="ru-RU" sz="4000"/>
              <a:t>PostgreSQL для администраторов баз данных и разработчиков</a:t>
            </a:r>
            <a:br>
              <a:rPr lang="ru-RU" sz="4000"/>
            </a:b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Отгадка</a:t>
            </a:r>
            <a:endParaRPr sz="3600" dirty="0"/>
          </a:p>
        </p:txBody>
      </p:sp>
      <p:sp>
        <p:nvSpPr>
          <p:cNvPr id="194" name="Google Shape;194;p9"/>
          <p:cNvSpPr txBox="1">
            <a:spLocks noGrp="1"/>
          </p:cNvSpPr>
          <p:nvPr>
            <p:ph type="body" idx="1"/>
          </p:nvPr>
        </p:nvSpPr>
        <p:spPr>
          <a:xfrm>
            <a:off x="3171892" y="2146180"/>
            <a:ext cx="3177915" cy="2368389"/>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300"/>
              </a:spcBef>
              <a:spcAft>
                <a:spcPts val="0"/>
              </a:spcAft>
              <a:buSzPct val="113636"/>
              <a:buNone/>
            </a:pPr>
            <a:r>
              <a:rPr lang="en-US" sz="2400" b="1" dirty="0" smtClean="0"/>
              <a:t>RELATION</a:t>
            </a:r>
            <a:endParaRPr sz="2400" b="1" dirty="0"/>
          </a:p>
        </p:txBody>
      </p:sp>
      <p:sp>
        <p:nvSpPr>
          <p:cNvPr id="2" name="Блок-схема: магнитный диск 1"/>
          <p:cNvSpPr/>
          <p:nvPr/>
        </p:nvSpPr>
        <p:spPr>
          <a:xfrm>
            <a:off x="1372047" y="1376655"/>
            <a:ext cx="1528996" cy="19037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SCHEMAS</a:t>
            </a:r>
            <a:endParaRPr lang="ru-RU" dirty="0"/>
          </a:p>
        </p:txBody>
      </p:sp>
      <p:sp>
        <p:nvSpPr>
          <p:cNvPr id="3" name="Блок-схема: несколько документов 2"/>
          <p:cNvSpPr/>
          <p:nvPr/>
        </p:nvSpPr>
        <p:spPr>
          <a:xfrm>
            <a:off x="6455765" y="1449196"/>
            <a:ext cx="1748852" cy="19037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FILES</a:t>
            </a:r>
            <a:endParaRPr lang="ru-RU" dirty="0"/>
          </a:p>
        </p:txBody>
      </p:sp>
    </p:spTree>
    <p:extLst>
      <p:ext uri="{BB962C8B-B14F-4D97-AF65-F5344CB8AC3E}">
        <p14:creationId xmlns:p14="http://schemas.microsoft.com/office/powerpoint/2010/main" val="41773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Отгадка</a:t>
            </a:r>
            <a:endParaRPr sz="3600" dirty="0"/>
          </a:p>
        </p:txBody>
      </p:sp>
      <p:sp>
        <p:nvSpPr>
          <p:cNvPr id="194" name="Google Shape;194;p9"/>
          <p:cNvSpPr txBox="1">
            <a:spLocks noGrp="1"/>
          </p:cNvSpPr>
          <p:nvPr>
            <p:ph type="body" idx="1"/>
          </p:nvPr>
        </p:nvSpPr>
        <p:spPr>
          <a:xfrm>
            <a:off x="500550" y="1445513"/>
            <a:ext cx="8321332" cy="3386260"/>
          </a:xfrm>
          <a:prstGeom prst="rect">
            <a:avLst/>
          </a:prstGeom>
          <a:noFill/>
          <a:ln>
            <a:noFill/>
          </a:ln>
        </p:spPr>
        <p:txBody>
          <a:bodyPr spcFirstLastPara="1" wrap="square" lIns="91425" tIns="91425" rIns="91425" bIns="91425" anchor="t" anchorCtr="0">
            <a:normAutofit fontScale="77500" lnSpcReduction="20000"/>
          </a:bodyPr>
          <a:lstStyle/>
          <a:p>
            <a:pPr marL="12700" marR="6703695" indent="168275">
              <a:lnSpc>
                <a:spcPct val="100000"/>
              </a:lnSpc>
              <a:spcBef>
                <a:spcPts val="100"/>
              </a:spcBef>
            </a:pPr>
            <a:r>
              <a:rPr lang="en-US" sz="2400" dirty="0">
                <a:latin typeface="Calibri"/>
                <a:cs typeface="Calibri"/>
              </a:rPr>
              <a:t>r</a:t>
            </a:r>
            <a:r>
              <a:rPr lang="en-US" sz="2400" spc="-40" dirty="0">
                <a:latin typeface="Calibri"/>
                <a:cs typeface="Calibri"/>
              </a:rPr>
              <a:t> </a:t>
            </a:r>
            <a:r>
              <a:rPr lang="en-US" sz="2400" dirty="0">
                <a:latin typeface="Calibri"/>
                <a:cs typeface="Calibri"/>
              </a:rPr>
              <a:t>=</a:t>
            </a:r>
            <a:r>
              <a:rPr lang="en-US" sz="2400" spc="-45" dirty="0">
                <a:latin typeface="Calibri"/>
                <a:cs typeface="Calibri"/>
              </a:rPr>
              <a:t> </a:t>
            </a:r>
            <a:r>
              <a:rPr lang="en-US" sz="2400" dirty="0">
                <a:latin typeface="Calibri"/>
                <a:cs typeface="Calibri"/>
              </a:rPr>
              <a:t>ordinary</a:t>
            </a:r>
            <a:r>
              <a:rPr lang="en-US" sz="2400" spc="-35" dirty="0">
                <a:latin typeface="Calibri"/>
                <a:cs typeface="Calibri"/>
              </a:rPr>
              <a:t> </a:t>
            </a:r>
            <a:r>
              <a:rPr lang="en-US" sz="2400" spc="-10" dirty="0" smtClean="0">
                <a:latin typeface="Calibri"/>
                <a:cs typeface="Calibri"/>
              </a:rPr>
              <a:t>table</a:t>
            </a:r>
            <a:r>
              <a:rPr lang="en-US" sz="2400" spc="-10" dirty="0">
                <a:latin typeface="Calibri"/>
                <a:cs typeface="Calibri"/>
              </a:rPr>
              <a:t>, </a:t>
            </a:r>
            <a:endParaRPr lang="ru-RU" sz="2400" spc="-10" dirty="0" smtClean="0">
              <a:latin typeface="Calibri"/>
              <a:cs typeface="Calibri"/>
            </a:endParaRPr>
          </a:p>
          <a:p>
            <a:pPr marL="12700" marR="6703695" indent="168275">
              <a:lnSpc>
                <a:spcPct val="100000"/>
              </a:lnSpc>
              <a:spcBef>
                <a:spcPts val="100"/>
              </a:spcBef>
            </a:pPr>
            <a:r>
              <a:rPr lang="en-US" sz="2400" dirty="0" err="1" smtClean="0">
                <a:latin typeface="Calibri"/>
                <a:cs typeface="Calibri"/>
              </a:rPr>
              <a:t>i</a:t>
            </a:r>
            <a:r>
              <a:rPr lang="en-US" sz="2400" spc="-15" dirty="0" smtClean="0">
                <a:latin typeface="Calibri"/>
                <a:cs typeface="Calibri"/>
              </a:rPr>
              <a:t> </a:t>
            </a:r>
            <a:r>
              <a:rPr lang="en-US" sz="2400" dirty="0">
                <a:latin typeface="Calibri"/>
                <a:cs typeface="Calibri"/>
              </a:rPr>
              <a:t>=</a:t>
            </a:r>
            <a:r>
              <a:rPr lang="en-US" sz="2400" spc="-15" dirty="0">
                <a:latin typeface="Calibri"/>
                <a:cs typeface="Calibri"/>
              </a:rPr>
              <a:t> </a:t>
            </a:r>
            <a:r>
              <a:rPr lang="en-US" sz="2400" spc="-10" dirty="0">
                <a:latin typeface="Calibri"/>
                <a:cs typeface="Calibri"/>
              </a:rPr>
              <a:t>index,</a:t>
            </a:r>
            <a:endParaRPr lang="en-US" sz="2400" dirty="0">
              <a:latin typeface="Calibri"/>
              <a:cs typeface="Calibri"/>
            </a:endParaRPr>
          </a:p>
          <a:p>
            <a:pPr marL="12700" indent="168275">
              <a:lnSpc>
                <a:spcPct val="100000"/>
              </a:lnSpc>
            </a:pPr>
            <a:r>
              <a:rPr lang="en-US" sz="2400" dirty="0">
                <a:latin typeface="Calibri"/>
                <a:cs typeface="Calibri"/>
              </a:rPr>
              <a:t>S</a:t>
            </a:r>
            <a:r>
              <a:rPr lang="en-US" sz="2400" spc="-25" dirty="0">
                <a:latin typeface="Calibri"/>
                <a:cs typeface="Calibri"/>
              </a:rPr>
              <a:t> </a:t>
            </a:r>
            <a:r>
              <a:rPr lang="en-US" sz="2400" dirty="0">
                <a:latin typeface="Calibri"/>
                <a:cs typeface="Calibri"/>
              </a:rPr>
              <a:t>=</a:t>
            </a:r>
            <a:r>
              <a:rPr lang="en-US" sz="2400" spc="-10" dirty="0">
                <a:latin typeface="Calibri"/>
                <a:cs typeface="Calibri"/>
              </a:rPr>
              <a:t> sequence</a:t>
            </a:r>
            <a:r>
              <a:rPr lang="en-US" sz="2400" spc="-10" dirty="0" smtClean="0">
                <a:latin typeface="Calibri"/>
                <a:cs typeface="Calibri"/>
              </a:rPr>
              <a:t>,</a:t>
            </a:r>
          </a:p>
          <a:p>
            <a:pPr marL="12700" indent="168275">
              <a:lnSpc>
                <a:spcPct val="100000"/>
              </a:lnSpc>
            </a:pPr>
            <a:r>
              <a:rPr lang="en-US" sz="2400" spc="-10" dirty="0" smtClean="0">
                <a:latin typeface="Calibri"/>
                <a:cs typeface="Calibri"/>
              </a:rPr>
              <a:t>t = TOAST table,</a:t>
            </a:r>
          </a:p>
          <a:p>
            <a:pPr marL="12700" indent="168275">
              <a:lnSpc>
                <a:spcPct val="100000"/>
              </a:lnSpc>
            </a:pPr>
            <a:r>
              <a:rPr lang="en-US" sz="2400" spc="-10" dirty="0" smtClean="0">
                <a:latin typeface="Calibri"/>
                <a:cs typeface="Calibri"/>
              </a:rPr>
              <a:t>f = foreign table</a:t>
            </a:r>
            <a:endParaRPr lang="en-US" sz="2400" dirty="0">
              <a:latin typeface="Calibri"/>
              <a:cs typeface="Calibri"/>
            </a:endParaRPr>
          </a:p>
          <a:p>
            <a:pPr marL="12700" marR="411480" indent="168275">
              <a:lnSpc>
                <a:spcPct val="100000"/>
              </a:lnSpc>
            </a:pPr>
            <a:r>
              <a:rPr lang="en-US" sz="2400" dirty="0">
                <a:latin typeface="Calibri"/>
                <a:cs typeface="Calibri"/>
              </a:rPr>
              <a:t>v</a:t>
            </a:r>
            <a:r>
              <a:rPr lang="en-US" sz="2400" spc="75" dirty="0">
                <a:latin typeface="Calibri"/>
                <a:cs typeface="Calibri"/>
              </a:rPr>
              <a:t> </a:t>
            </a:r>
            <a:r>
              <a:rPr lang="en-US" sz="2400" dirty="0">
                <a:latin typeface="Calibri"/>
                <a:cs typeface="Calibri"/>
              </a:rPr>
              <a:t>=</a:t>
            </a:r>
            <a:r>
              <a:rPr lang="en-US" sz="2400" spc="70" dirty="0">
                <a:latin typeface="Calibri"/>
                <a:cs typeface="Calibri"/>
              </a:rPr>
              <a:t> </a:t>
            </a:r>
            <a:r>
              <a:rPr lang="en-US" sz="2400" spc="-35" dirty="0">
                <a:latin typeface="Calibri"/>
                <a:cs typeface="Calibri"/>
              </a:rPr>
              <a:t>view,</a:t>
            </a:r>
            <a:r>
              <a:rPr lang="en-US" sz="2400" spc="75" dirty="0">
                <a:latin typeface="Calibri"/>
                <a:cs typeface="Calibri"/>
              </a:rPr>
              <a:t> </a:t>
            </a:r>
            <a:r>
              <a:rPr lang="en-US" sz="2400" u="sng" spc="-20" dirty="0">
                <a:solidFill>
                  <a:srgbClr val="0462C1"/>
                </a:solidFill>
                <a:uFill>
                  <a:solidFill>
                    <a:srgbClr val="0462C1"/>
                  </a:solidFill>
                </a:uFill>
                <a:latin typeface="Calibri"/>
                <a:cs typeface="Calibri"/>
                <a:hlinkClick r:id="rId3"/>
              </a:rPr>
              <a:t>https://</a:t>
            </a:r>
            <a:r>
              <a:rPr lang="en-US" sz="2400" u="sng" spc="-20" dirty="0" smtClean="0">
                <a:solidFill>
                  <a:srgbClr val="0462C1"/>
                </a:solidFill>
                <a:uFill>
                  <a:solidFill>
                    <a:srgbClr val="0462C1"/>
                  </a:solidFill>
                </a:uFill>
                <a:latin typeface="Calibri"/>
                <a:cs typeface="Calibri"/>
                <a:hlinkClick r:id="rId3"/>
              </a:rPr>
              <a:t>postgrespro.ru/docs/postgrespro/15/sql-</a:t>
            </a:r>
            <a:r>
              <a:rPr lang="en-US" sz="2400" u="sng" spc="-10" dirty="0" smtClean="0">
                <a:solidFill>
                  <a:srgbClr val="0462C1"/>
                </a:solidFill>
                <a:uFill>
                  <a:solidFill>
                    <a:srgbClr val="0462C1"/>
                  </a:solidFill>
                </a:uFill>
                <a:latin typeface="Calibri"/>
                <a:cs typeface="Calibri"/>
                <a:hlinkClick r:id="rId3"/>
              </a:rPr>
              <a:t>createview</a:t>
            </a:r>
            <a:r>
              <a:rPr lang="en-US" sz="2400" spc="-10" dirty="0" smtClean="0">
                <a:solidFill>
                  <a:srgbClr val="0462C1"/>
                </a:solidFill>
                <a:latin typeface="Calibri"/>
                <a:cs typeface="Calibri"/>
              </a:rPr>
              <a:t> </a:t>
            </a:r>
          </a:p>
          <a:p>
            <a:pPr marL="12700" marR="411480" indent="168275">
              <a:lnSpc>
                <a:spcPct val="100000"/>
              </a:lnSpc>
            </a:pPr>
            <a:r>
              <a:rPr lang="en-US" sz="2400" dirty="0" smtClean="0">
                <a:latin typeface="Calibri"/>
                <a:cs typeface="Calibri"/>
              </a:rPr>
              <a:t>m</a:t>
            </a:r>
            <a:r>
              <a:rPr lang="en-US" sz="2400" spc="-30" dirty="0" smtClean="0">
                <a:latin typeface="Calibri"/>
                <a:cs typeface="Calibri"/>
              </a:rPr>
              <a:t> </a:t>
            </a:r>
            <a:r>
              <a:rPr lang="en-US" sz="2400" dirty="0">
                <a:latin typeface="Calibri"/>
                <a:cs typeface="Calibri"/>
              </a:rPr>
              <a:t>=</a:t>
            </a:r>
            <a:r>
              <a:rPr lang="en-US" sz="2400" spc="-15" dirty="0">
                <a:latin typeface="Calibri"/>
                <a:cs typeface="Calibri"/>
              </a:rPr>
              <a:t> </a:t>
            </a:r>
            <a:r>
              <a:rPr lang="en-US" sz="2400" spc="-10" dirty="0">
                <a:latin typeface="Calibri"/>
                <a:cs typeface="Calibri"/>
              </a:rPr>
              <a:t>materialized</a:t>
            </a:r>
            <a:r>
              <a:rPr lang="en-US" sz="2400" spc="-35" dirty="0">
                <a:latin typeface="Calibri"/>
                <a:cs typeface="Calibri"/>
              </a:rPr>
              <a:t> </a:t>
            </a:r>
            <a:r>
              <a:rPr lang="en-US" sz="2400" spc="-20" dirty="0" smtClean="0">
                <a:latin typeface="Calibri"/>
                <a:cs typeface="Calibri"/>
              </a:rPr>
              <a:t>view, </a:t>
            </a:r>
            <a:r>
              <a:rPr lang="en-US" sz="2400" u="sng" spc="-20" dirty="0" smtClean="0">
                <a:solidFill>
                  <a:srgbClr val="0462C1"/>
                </a:solidFill>
                <a:uFill>
                  <a:solidFill>
                    <a:srgbClr val="0462C1"/>
                  </a:solidFill>
                </a:uFill>
                <a:latin typeface="Calibri"/>
                <a:cs typeface="Calibri"/>
                <a:hlinkClick r:id="rId4"/>
              </a:rPr>
              <a:t>https</a:t>
            </a:r>
            <a:r>
              <a:rPr lang="en-US" sz="2400" u="sng" spc="-20" dirty="0">
                <a:solidFill>
                  <a:srgbClr val="0462C1"/>
                </a:solidFill>
                <a:uFill>
                  <a:solidFill>
                    <a:srgbClr val="0462C1"/>
                  </a:solidFill>
                </a:uFill>
                <a:latin typeface="Calibri"/>
                <a:cs typeface="Calibri"/>
                <a:hlinkClick r:id="rId4"/>
              </a:rPr>
              <a:t>://</a:t>
            </a:r>
            <a:r>
              <a:rPr lang="en-US" sz="2400" u="sng" spc="-20" dirty="0" smtClean="0">
                <a:solidFill>
                  <a:srgbClr val="0462C1"/>
                </a:solidFill>
                <a:uFill>
                  <a:solidFill>
                    <a:srgbClr val="0462C1"/>
                  </a:solidFill>
                </a:uFill>
                <a:latin typeface="Calibri"/>
                <a:cs typeface="Calibri"/>
                <a:hlinkClick r:id="rId4"/>
              </a:rPr>
              <a:t>postgrespro.ru/docs/postgrespro/15/sql-</a:t>
            </a:r>
            <a:r>
              <a:rPr lang="en-US" sz="2400" u="sng" spc="-10" dirty="0" smtClean="0">
                <a:solidFill>
                  <a:srgbClr val="0462C1"/>
                </a:solidFill>
                <a:uFill>
                  <a:solidFill>
                    <a:srgbClr val="0462C1"/>
                  </a:solidFill>
                </a:uFill>
                <a:latin typeface="Calibri"/>
                <a:cs typeface="Calibri"/>
                <a:hlinkClick r:id="rId4"/>
              </a:rPr>
              <a:t>creatematerializedview</a:t>
            </a:r>
            <a:r>
              <a:rPr lang="en-US" sz="2400" spc="-10" dirty="0" smtClean="0">
                <a:solidFill>
                  <a:srgbClr val="0462C1"/>
                </a:solidFill>
                <a:latin typeface="Calibri"/>
                <a:cs typeface="Calibri"/>
              </a:rPr>
              <a:t> </a:t>
            </a:r>
          </a:p>
          <a:p>
            <a:pPr marL="12700" marR="411480" indent="168275">
              <a:lnSpc>
                <a:spcPct val="100000"/>
              </a:lnSpc>
            </a:pPr>
            <a:r>
              <a:rPr lang="en-US" sz="2400" dirty="0" smtClean="0">
                <a:latin typeface="Calibri"/>
                <a:cs typeface="Calibri"/>
              </a:rPr>
              <a:t>c</a:t>
            </a:r>
            <a:r>
              <a:rPr lang="en-US" sz="2400" spc="-45" dirty="0" smtClean="0">
                <a:latin typeface="Calibri"/>
                <a:cs typeface="Calibri"/>
              </a:rPr>
              <a:t> </a:t>
            </a:r>
            <a:r>
              <a:rPr lang="en-US" sz="2400" dirty="0">
                <a:latin typeface="Calibri"/>
                <a:cs typeface="Calibri"/>
              </a:rPr>
              <a:t>=</a:t>
            </a:r>
            <a:r>
              <a:rPr lang="en-US" sz="2400" spc="-40" dirty="0">
                <a:latin typeface="Calibri"/>
                <a:cs typeface="Calibri"/>
              </a:rPr>
              <a:t> </a:t>
            </a:r>
            <a:r>
              <a:rPr lang="en-US" sz="2400" dirty="0">
                <a:latin typeface="Calibri"/>
                <a:cs typeface="Calibri"/>
              </a:rPr>
              <a:t>composite</a:t>
            </a:r>
            <a:r>
              <a:rPr lang="en-US" sz="2400" spc="-40" dirty="0">
                <a:latin typeface="Calibri"/>
                <a:cs typeface="Calibri"/>
              </a:rPr>
              <a:t> </a:t>
            </a:r>
            <a:r>
              <a:rPr lang="en-US" sz="2400" spc="-10" dirty="0">
                <a:latin typeface="Calibri"/>
                <a:cs typeface="Calibri"/>
              </a:rPr>
              <a:t>type,</a:t>
            </a:r>
            <a:r>
              <a:rPr lang="en-US" sz="2400" spc="600" dirty="0">
                <a:latin typeface="Calibri"/>
                <a:cs typeface="Calibri"/>
              </a:rPr>
              <a:t> </a:t>
            </a:r>
            <a:r>
              <a:rPr lang="en-US" sz="2400" u="sng" spc="-10" dirty="0">
                <a:solidFill>
                  <a:srgbClr val="0462C1"/>
                </a:solidFill>
                <a:uFill>
                  <a:solidFill>
                    <a:srgbClr val="0462C1"/>
                  </a:solidFill>
                </a:uFill>
                <a:latin typeface="Calibri"/>
                <a:cs typeface="Calibri"/>
                <a:hlinkClick r:id="rId5"/>
              </a:rPr>
              <a:t>https://</a:t>
            </a:r>
            <a:r>
              <a:rPr lang="en-US" sz="2400" u="sng" spc="-10" dirty="0" smtClean="0">
                <a:solidFill>
                  <a:srgbClr val="0462C1"/>
                </a:solidFill>
                <a:uFill>
                  <a:solidFill>
                    <a:srgbClr val="0462C1"/>
                  </a:solidFill>
                </a:uFill>
                <a:latin typeface="Calibri"/>
                <a:cs typeface="Calibri"/>
                <a:hlinkClick r:id="rId5"/>
              </a:rPr>
              <a:t>www.postgresql.org/docs/15/rowtypes.html</a:t>
            </a:r>
            <a:endParaRPr lang="en-US" sz="2400" u="sng" spc="-10" dirty="0" smtClean="0">
              <a:solidFill>
                <a:srgbClr val="0462C1"/>
              </a:solidFill>
              <a:uFill>
                <a:solidFill>
                  <a:srgbClr val="0462C1"/>
                </a:solidFill>
              </a:uFill>
              <a:latin typeface="Calibri"/>
              <a:cs typeface="Calibri"/>
            </a:endParaRPr>
          </a:p>
          <a:p>
            <a:pPr marL="0" indent="0">
              <a:lnSpc>
                <a:spcPct val="100000"/>
              </a:lnSpc>
              <a:spcBef>
                <a:spcPts val="2880"/>
              </a:spcBef>
              <a:buNone/>
            </a:pPr>
            <a:r>
              <a:rPr lang="en-US" sz="2400" u="sng" spc="-20" dirty="0" smtClean="0">
                <a:solidFill>
                  <a:srgbClr val="0462C1"/>
                </a:solidFill>
                <a:uFill>
                  <a:solidFill>
                    <a:srgbClr val="0462C1"/>
                  </a:solidFill>
                </a:uFill>
                <a:latin typeface="Calibri"/>
                <a:cs typeface="Calibri"/>
                <a:hlinkClick r:id="rId6"/>
              </a:rPr>
              <a:t>https</a:t>
            </a:r>
            <a:r>
              <a:rPr lang="en-US" sz="2400" u="sng" spc="-20" dirty="0">
                <a:solidFill>
                  <a:srgbClr val="0462C1"/>
                </a:solidFill>
                <a:uFill>
                  <a:solidFill>
                    <a:srgbClr val="0462C1"/>
                  </a:solidFill>
                </a:uFill>
                <a:latin typeface="Calibri"/>
                <a:cs typeface="Calibri"/>
                <a:hlinkClick r:id="rId6"/>
              </a:rPr>
              <a:t>://</a:t>
            </a:r>
            <a:r>
              <a:rPr lang="en-US" sz="2400" u="sng" spc="-20" dirty="0" smtClean="0">
                <a:solidFill>
                  <a:srgbClr val="0462C1"/>
                </a:solidFill>
                <a:uFill>
                  <a:solidFill>
                    <a:srgbClr val="0462C1"/>
                  </a:solidFill>
                </a:uFill>
                <a:latin typeface="Calibri"/>
                <a:cs typeface="Calibri"/>
                <a:hlinkClick r:id="rId6"/>
              </a:rPr>
              <a:t>www.postgresql.org/docs/15/catalog-</a:t>
            </a:r>
            <a:r>
              <a:rPr lang="en-US" sz="2400" u="sng" spc="-10" dirty="0" smtClean="0">
                <a:solidFill>
                  <a:srgbClr val="0462C1"/>
                </a:solidFill>
                <a:uFill>
                  <a:solidFill>
                    <a:srgbClr val="0462C1"/>
                  </a:solidFill>
                </a:uFill>
                <a:latin typeface="Calibri"/>
                <a:cs typeface="Calibri"/>
                <a:hlinkClick r:id="rId6"/>
              </a:rPr>
              <a:t>pg-class.html</a:t>
            </a:r>
            <a:endParaRPr lang="en-US" sz="2400" dirty="0">
              <a:latin typeface="Calibri"/>
              <a:cs typeface="Calibri"/>
            </a:endParaRPr>
          </a:p>
        </p:txBody>
      </p:sp>
    </p:spTree>
    <p:extLst>
      <p:ext uri="{BB962C8B-B14F-4D97-AF65-F5344CB8AC3E}">
        <p14:creationId xmlns:p14="http://schemas.microsoft.com/office/powerpoint/2010/main" val="53081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Основные объекты БД</a:t>
            </a:r>
            <a:endParaRPr/>
          </a:p>
        </p:txBody>
      </p:sp>
      <p:sp>
        <p:nvSpPr>
          <p:cNvPr id="194" name="Google Shape;194;p9"/>
          <p:cNvSpPr txBox="1">
            <a:spLocks noGrp="1"/>
          </p:cNvSpPr>
          <p:nvPr>
            <p:ph type="body" idx="1"/>
          </p:nvPr>
        </p:nvSpPr>
        <p:spPr>
          <a:xfrm>
            <a:off x="500550" y="1445513"/>
            <a:ext cx="8321332" cy="3386260"/>
          </a:xfrm>
          <a:prstGeom prst="rect">
            <a:avLst/>
          </a:prstGeom>
          <a:noFill/>
          <a:ln>
            <a:noFill/>
          </a:ln>
        </p:spPr>
        <p:txBody>
          <a:bodyPr spcFirstLastPara="1" wrap="square" lIns="91425" tIns="91425" rIns="91425" bIns="91425" anchor="t" anchorCtr="0">
            <a:normAutofit fontScale="55000" lnSpcReduction="20000"/>
          </a:bodyPr>
          <a:lstStyle/>
          <a:p>
            <a:pPr marL="342900" lvl="0" indent="-342900" algn="l" rtl="0">
              <a:lnSpc>
                <a:spcPct val="115000"/>
              </a:lnSpc>
              <a:spcBef>
                <a:spcPts val="300"/>
              </a:spcBef>
              <a:spcAft>
                <a:spcPts val="0"/>
              </a:spcAft>
              <a:buSzPct val="113636"/>
              <a:buChar char="●"/>
            </a:pPr>
            <a:r>
              <a:rPr lang="ru-RU" sz="2400" b="1" dirty="0"/>
              <a:t>Кластер </a:t>
            </a:r>
            <a:endParaRPr b="1" dirty="0"/>
          </a:p>
          <a:p>
            <a:pPr marL="800100" lvl="1" indent="-342900" algn="l" rtl="0">
              <a:lnSpc>
                <a:spcPct val="115000"/>
              </a:lnSpc>
              <a:spcBef>
                <a:spcPts val="300"/>
              </a:spcBef>
              <a:spcAft>
                <a:spcPts val="0"/>
              </a:spcAft>
              <a:buSzPct val="107438"/>
              <a:buChar char="○"/>
            </a:pPr>
            <a:r>
              <a:rPr lang="ru-RU" sz="2200" b="1" dirty="0"/>
              <a:t>База данных </a:t>
            </a:r>
            <a:endParaRPr b="1" dirty="0"/>
          </a:p>
          <a:p>
            <a:pPr marL="800100" lvl="1" indent="-342900" algn="l" rtl="0">
              <a:lnSpc>
                <a:spcPct val="115000"/>
              </a:lnSpc>
              <a:spcBef>
                <a:spcPts val="300"/>
              </a:spcBef>
              <a:spcAft>
                <a:spcPts val="0"/>
              </a:spcAft>
              <a:buSzPct val="107438"/>
              <a:buChar char="○"/>
            </a:pPr>
            <a:r>
              <a:rPr lang="ru-RU" sz="2200" b="1" dirty="0"/>
              <a:t>Табличное пространство </a:t>
            </a:r>
            <a:endParaRPr b="1" dirty="0"/>
          </a:p>
          <a:p>
            <a:pPr marL="800100" lvl="1" indent="-342900" algn="l" rtl="0">
              <a:lnSpc>
                <a:spcPct val="115000"/>
              </a:lnSpc>
              <a:spcBef>
                <a:spcPts val="300"/>
              </a:spcBef>
              <a:spcAft>
                <a:spcPts val="0"/>
              </a:spcAft>
              <a:buSzPct val="107438"/>
              <a:buChar char="○"/>
            </a:pPr>
            <a:r>
              <a:rPr lang="ru-RU" sz="2200" b="1" dirty="0"/>
              <a:t>Роль (пользователь) </a:t>
            </a:r>
            <a:endParaRPr b="1" dirty="0"/>
          </a:p>
          <a:p>
            <a:pPr marL="342900" lvl="0" indent="-342900" algn="l" rtl="0">
              <a:lnSpc>
                <a:spcPct val="115000"/>
              </a:lnSpc>
              <a:spcBef>
                <a:spcPts val="300"/>
              </a:spcBef>
              <a:spcAft>
                <a:spcPts val="0"/>
              </a:spcAft>
              <a:buSzPct val="113636"/>
              <a:buChar char="●"/>
            </a:pPr>
            <a:r>
              <a:rPr lang="ru-RU" sz="2400" b="1" dirty="0"/>
              <a:t>База данных </a:t>
            </a:r>
            <a:endParaRPr b="1" dirty="0"/>
          </a:p>
          <a:p>
            <a:pPr marL="800100" lvl="1" indent="-342900" algn="l" rtl="0">
              <a:lnSpc>
                <a:spcPct val="115000"/>
              </a:lnSpc>
              <a:spcBef>
                <a:spcPts val="300"/>
              </a:spcBef>
              <a:spcAft>
                <a:spcPts val="0"/>
              </a:spcAft>
              <a:buSzPct val="107438"/>
              <a:buChar char="○"/>
            </a:pPr>
            <a:r>
              <a:rPr lang="ru-RU" sz="2200" b="1" dirty="0"/>
              <a:t>Схема </a:t>
            </a:r>
            <a:endParaRPr b="1" dirty="0"/>
          </a:p>
          <a:p>
            <a:pPr marL="1257300" lvl="2" indent="-342900" algn="l" rtl="0">
              <a:lnSpc>
                <a:spcPct val="115000"/>
              </a:lnSpc>
              <a:spcBef>
                <a:spcPts val="300"/>
              </a:spcBef>
              <a:spcAft>
                <a:spcPts val="0"/>
              </a:spcAft>
              <a:buSzPct val="107438"/>
              <a:buChar char="■"/>
            </a:pPr>
            <a:r>
              <a:rPr lang="ru-RU" sz="2200" b="1" dirty="0"/>
              <a:t>Таблица </a:t>
            </a:r>
            <a:endParaRPr b="1" dirty="0"/>
          </a:p>
          <a:p>
            <a:pPr marL="1257300" lvl="2" indent="-342900" algn="l" rtl="0">
              <a:lnSpc>
                <a:spcPct val="115000"/>
              </a:lnSpc>
              <a:spcBef>
                <a:spcPts val="300"/>
              </a:spcBef>
              <a:spcAft>
                <a:spcPts val="0"/>
              </a:spcAft>
              <a:buSzPct val="107438"/>
              <a:buChar char="■"/>
            </a:pPr>
            <a:r>
              <a:rPr lang="ru-RU" sz="2200" b="1" dirty="0"/>
              <a:t>Индекс </a:t>
            </a:r>
            <a:endParaRPr b="1" dirty="0"/>
          </a:p>
          <a:p>
            <a:pPr marL="1257300" lvl="2" indent="-342900" algn="l" rtl="0">
              <a:lnSpc>
                <a:spcPct val="115000"/>
              </a:lnSpc>
              <a:spcBef>
                <a:spcPts val="300"/>
              </a:spcBef>
              <a:spcAft>
                <a:spcPts val="0"/>
              </a:spcAft>
              <a:buSzPct val="107438"/>
              <a:buChar char="■"/>
            </a:pPr>
            <a:r>
              <a:rPr lang="ru-RU" sz="2200" b="1" dirty="0"/>
              <a:t>Материализованное представление </a:t>
            </a:r>
            <a:endParaRPr b="1" dirty="0"/>
          </a:p>
          <a:p>
            <a:pPr marL="1257300" lvl="2" indent="-342900" algn="l" rtl="0">
              <a:lnSpc>
                <a:spcPct val="115000"/>
              </a:lnSpc>
              <a:spcBef>
                <a:spcPts val="300"/>
              </a:spcBef>
              <a:spcAft>
                <a:spcPts val="0"/>
              </a:spcAft>
              <a:buSzPct val="107438"/>
              <a:buChar char="■"/>
            </a:pPr>
            <a:r>
              <a:rPr lang="ru-RU" sz="2200" b="1" dirty="0"/>
              <a:t>Последовательность </a:t>
            </a:r>
            <a:endParaRPr b="1" dirty="0"/>
          </a:p>
          <a:p>
            <a:pPr marL="1257300" lvl="2" indent="-342900" algn="l" rtl="0">
              <a:lnSpc>
                <a:spcPct val="115000"/>
              </a:lnSpc>
              <a:spcBef>
                <a:spcPts val="300"/>
              </a:spcBef>
              <a:spcAft>
                <a:spcPts val="0"/>
              </a:spcAft>
              <a:buSzPct val="107438"/>
              <a:buChar char="■"/>
            </a:pPr>
            <a:r>
              <a:rPr lang="ru-RU" sz="2200" b="1" dirty="0"/>
              <a:t>Функция, процедура  </a:t>
            </a:r>
            <a:endParaRPr b="1" dirty="0"/>
          </a:p>
          <a:p>
            <a:pPr marL="1257300" lvl="2" indent="-342900" algn="l" rtl="0">
              <a:lnSpc>
                <a:spcPct val="115000"/>
              </a:lnSpc>
              <a:spcBef>
                <a:spcPts val="300"/>
              </a:spcBef>
              <a:spcAft>
                <a:spcPts val="0"/>
              </a:spcAft>
              <a:buSzPct val="107438"/>
              <a:buChar char="■"/>
            </a:pPr>
            <a:r>
              <a:rPr lang="ru-RU" sz="2200" b="1" dirty="0"/>
              <a:t>… </a:t>
            </a:r>
            <a:endParaRPr b="1" dirty="0"/>
          </a:p>
          <a:p>
            <a:pPr marL="1257300" lvl="2" indent="-342900" algn="l" rtl="0">
              <a:lnSpc>
                <a:spcPct val="115000"/>
              </a:lnSpc>
              <a:spcBef>
                <a:spcPts val="300"/>
              </a:spcBef>
              <a:spcAft>
                <a:spcPts val="0"/>
              </a:spcAft>
              <a:buSzPct val="107438"/>
              <a:buChar char="■"/>
            </a:pPr>
            <a:r>
              <a:rPr lang="ru-RU" sz="2200" b="1" dirty="0"/>
              <a:t>Представление • </a:t>
            </a:r>
            <a:endParaRPr b="1" dirty="0"/>
          </a:p>
          <a:p>
            <a:pPr marL="1257300" lvl="2" indent="-342900" algn="l" rtl="0">
              <a:lnSpc>
                <a:spcPct val="115000"/>
              </a:lnSpc>
              <a:spcBef>
                <a:spcPts val="300"/>
              </a:spcBef>
              <a:spcAft>
                <a:spcPts val="0"/>
              </a:spcAft>
              <a:buSzPct val="107438"/>
              <a:buChar char="■"/>
            </a:pPr>
            <a:r>
              <a:rPr lang="ru-RU" sz="2200" b="1" dirty="0"/>
              <a:t>…</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Соответствие</a:t>
            </a:r>
            <a:endParaRPr sz="3600" dirty="0"/>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13" y="878674"/>
            <a:ext cx="8179742" cy="4020797"/>
          </a:xfrm>
          <a:prstGeom prst="rect">
            <a:avLst/>
          </a:prstGeom>
        </p:spPr>
      </p:pic>
    </p:spTree>
    <p:extLst>
      <p:ext uri="{BB962C8B-B14F-4D97-AF65-F5344CB8AC3E}">
        <p14:creationId xmlns:p14="http://schemas.microsoft.com/office/powerpoint/2010/main" val="220704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Табличное</a:t>
            </a:r>
            <a:r>
              <a:rPr spc="-190" dirty="0"/>
              <a:t> </a:t>
            </a:r>
            <a:r>
              <a:rPr spc="-10" dirty="0"/>
              <a:t>пространство</a:t>
            </a:r>
          </a:p>
        </p:txBody>
      </p:sp>
      <p:pic>
        <p:nvPicPr>
          <p:cNvPr id="3" name="object 3"/>
          <p:cNvPicPr/>
          <p:nvPr/>
        </p:nvPicPr>
        <p:blipFill>
          <a:blip r:embed="rId2" cstate="print"/>
          <a:stretch>
            <a:fillRect/>
          </a:stretch>
        </p:blipFill>
        <p:spPr>
          <a:xfrm>
            <a:off x="844050" y="1116550"/>
            <a:ext cx="7455897" cy="3578699"/>
          </a:xfrm>
          <a:prstGeom prst="rect">
            <a:avLst/>
          </a:prstGeom>
        </p:spPr>
      </p:pic>
    </p:spTree>
    <p:extLst>
      <p:ext uri="{BB962C8B-B14F-4D97-AF65-F5344CB8AC3E}">
        <p14:creationId xmlns:p14="http://schemas.microsoft.com/office/powerpoint/2010/main" val="344252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None/>
            </a:pPr>
            <a:r>
              <a:rPr lang="ru-RU" sz="4900" dirty="0" smtClean="0"/>
              <a:t>База данных</a:t>
            </a:r>
            <a:endParaRPr dirty="0"/>
          </a:p>
        </p:txBody>
      </p:sp>
    </p:spTree>
    <p:extLst>
      <p:ext uri="{BB962C8B-B14F-4D97-AF65-F5344CB8AC3E}">
        <p14:creationId xmlns:p14="http://schemas.microsoft.com/office/powerpoint/2010/main" val="224747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575" y="1435237"/>
            <a:ext cx="7909559" cy="1869743"/>
          </a:xfrm>
          <a:prstGeom prst="rect">
            <a:avLst/>
          </a:prstGeom>
        </p:spPr>
        <p:txBody>
          <a:bodyPr vert="horz" wrap="square" lIns="0" tIns="12700" rIns="0" bIns="0" rtlCol="0">
            <a:spAutoFit/>
          </a:bodyPr>
          <a:lstStyle/>
          <a:p>
            <a:pPr marL="12700">
              <a:lnSpc>
                <a:spcPct val="100000"/>
              </a:lnSpc>
              <a:spcBef>
                <a:spcPts val="100"/>
              </a:spcBef>
            </a:pPr>
            <a:r>
              <a:rPr sz="1400" b="1" dirty="0">
                <a:latin typeface="Roboto"/>
                <a:cs typeface="Roboto"/>
              </a:rPr>
              <a:t>Несколько</a:t>
            </a:r>
            <a:r>
              <a:rPr sz="1400" b="1" spc="-55" dirty="0">
                <a:latin typeface="Roboto"/>
                <a:cs typeface="Roboto"/>
              </a:rPr>
              <a:t> </a:t>
            </a:r>
            <a:r>
              <a:rPr sz="1400" b="1" dirty="0">
                <a:latin typeface="Roboto"/>
                <a:cs typeface="Roboto"/>
              </a:rPr>
              <a:t>баз</a:t>
            </a:r>
            <a:r>
              <a:rPr sz="1400" b="1" spc="-55" dirty="0">
                <a:latin typeface="Roboto"/>
                <a:cs typeface="Roboto"/>
              </a:rPr>
              <a:t> </a:t>
            </a:r>
            <a:r>
              <a:rPr sz="1400" b="1" spc="-10" dirty="0">
                <a:latin typeface="Roboto"/>
                <a:cs typeface="Roboto"/>
              </a:rPr>
              <a:t>данных</a:t>
            </a:r>
            <a:r>
              <a:rPr sz="1400" b="1" spc="-55" dirty="0">
                <a:latin typeface="Roboto"/>
                <a:cs typeface="Roboto"/>
              </a:rPr>
              <a:t> </a:t>
            </a:r>
            <a:r>
              <a:rPr sz="1400" b="1" spc="-10" dirty="0">
                <a:latin typeface="Roboto"/>
                <a:cs typeface="Roboto"/>
              </a:rPr>
              <a:t>под</a:t>
            </a:r>
            <a:r>
              <a:rPr sz="1400" b="1" spc="-50" dirty="0">
                <a:latin typeface="Roboto"/>
                <a:cs typeface="Roboto"/>
              </a:rPr>
              <a:t> </a:t>
            </a:r>
            <a:r>
              <a:rPr sz="1400" b="1" spc="-10" dirty="0">
                <a:latin typeface="Roboto"/>
                <a:cs typeface="Roboto"/>
              </a:rPr>
              <a:t>управлением</a:t>
            </a:r>
            <a:r>
              <a:rPr sz="1400" b="1" spc="-55" dirty="0">
                <a:latin typeface="Roboto"/>
                <a:cs typeface="Roboto"/>
              </a:rPr>
              <a:t> </a:t>
            </a:r>
            <a:r>
              <a:rPr sz="1400" b="1" spc="-10" dirty="0">
                <a:latin typeface="Roboto"/>
                <a:cs typeface="Roboto"/>
              </a:rPr>
              <a:t>одного</a:t>
            </a:r>
            <a:r>
              <a:rPr sz="1400" b="1" spc="-55" dirty="0">
                <a:latin typeface="Roboto"/>
                <a:cs typeface="Roboto"/>
              </a:rPr>
              <a:t> </a:t>
            </a:r>
            <a:r>
              <a:rPr sz="1400" b="1" spc="-10" dirty="0">
                <a:latin typeface="Roboto"/>
                <a:cs typeface="Roboto"/>
              </a:rPr>
              <a:t>сервера.</a:t>
            </a:r>
            <a:r>
              <a:rPr sz="1400" b="1" spc="-55" dirty="0">
                <a:latin typeface="Roboto"/>
                <a:cs typeface="Roboto"/>
              </a:rPr>
              <a:t> </a:t>
            </a:r>
            <a:r>
              <a:rPr sz="1400" b="1" dirty="0">
                <a:latin typeface="Roboto"/>
                <a:cs typeface="Roboto"/>
              </a:rPr>
              <a:t>По</a:t>
            </a:r>
            <a:r>
              <a:rPr sz="1400" b="1" spc="-50" dirty="0">
                <a:latin typeface="Roboto"/>
                <a:cs typeface="Roboto"/>
              </a:rPr>
              <a:t> </a:t>
            </a:r>
            <a:r>
              <a:rPr sz="1400" b="1" spc="-10" dirty="0">
                <a:latin typeface="Roboto"/>
                <a:cs typeface="Roboto"/>
              </a:rPr>
              <a:t>умолчанию:</a:t>
            </a:r>
            <a:endParaRPr sz="1400" b="1" dirty="0">
              <a:latin typeface="Roboto"/>
              <a:cs typeface="Roboto"/>
            </a:endParaRPr>
          </a:p>
          <a:p>
            <a:pPr marL="469265" indent="-335915">
              <a:lnSpc>
                <a:spcPct val="100000"/>
              </a:lnSpc>
              <a:spcBef>
                <a:spcPts val="1140"/>
              </a:spcBef>
              <a:buFont typeface="Arial"/>
              <a:buChar char="●"/>
              <a:tabLst>
                <a:tab pos="469265" algn="l"/>
              </a:tabLst>
            </a:pPr>
            <a:r>
              <a:rPr sz="1400" b="1" spc="-10" dirty="0">
                <a:latin typeface="Roboto"/>
                <a:cs typeface="Roboto"/>
              </a:rPr>
              <a:t>template0</a:t>
            </a:r>
            <a:endParaRPr sz="1400" b="1" dirty="0">
              <a:latin typeface="Roboto"/>
              <a:cs typeface="Roboto"/>
            </a:endParaRPr>
          </a:p>
          <a:p>
            <a:pPr marL="469265" indent="-335915">
              <a:lnSpc>
                <a:spcPct val="100000"/>
              </a:lnSpc>
              <a:spcBef>
                <a:spcPts val="840"/>
              </a:spcBef>
              <a:buFont typeface="Arial"/>
              <a:buChar char="●"/>
              <a:tabLst>
                <a:tab pos="469265" algn="l"/>
              </a:tabLst>
            </a:pPr>
            <a:r>
              <a:rPr lang="en-US" sz="1400" b="1" spc="-10" dirty="0" smtClean="0">
                <a:latin typeface="Roboto"/>
                <a:cs typeface="Roboto"/>
              </a:rPr>
              <a:t>T</a:t>
            </a:r>
            <a:r>
              <a:rPr sz="1400" b="1" spc="-10" dirty="0" smtClean="0">
                <a:latin typeface="Roboto"/>
                <a:cs typeface="Roboto"/>
              </a:rPr>
              <a:t>emplate1</a:t>
            </a:r>
            <a:endParaRPr lang="ru-RU" sz="1400" b="1" spc="-10" dirty="0" smtClean="0">
              <a:latin typeface="Roboto"/>
              <a:cs typeface="Roboto"/>
            </a:endParaRPr>
          </a:p>
          <a:p>
            <a:pPr marL="469265" indent="-335915">
              <a:spcBef>
                <a:spcPts val="840"/>
              </a:spcBef>
              <a:buFont typeface="Arial"/>
              <a:buChar char="●"/>
              <a:tabLst>
                <a:tab pos="469265" algn="l"/>
              </a:tabLst>
            </a:pPr>
            <a:r>
              <a:rPr lang="en-US" b="1" spc="-10" dirty="0" err="1">
                <a:latin typeface="Roboto"/>
                <a:cs typeface="Roboto"/>
              </a:rPr>
              <a:t>postgres</a:t>
            </a:r>
            <a:endParaRPr lang="en-US" b="1" dirty="0">
              <a:latin typeface="Roboto"/>
              <a:cs typeface="Roboto"/>
            </a:endParaRPr>
          </a:p>
          <a:p>
            <a:pPr marL="133350">
              <a:lnSpc>
                <a:spcPct val="100000"/>
              </a:lnSpc>
              <a:spcBef>
                <a:spcPts val="840"/>
              </a:spcBef>
              <a:tabLst>
                <a:tab pos="469265" algn="l"/>
              </a:tabLst>
            </a:pPr>
            <a:endParaRPr lang="ru-RU" sz="1400" b="1" spc="-10" dirty="0" smtClean="0">
              <a:latin typeface="Roboto"/>
              <a:cs typeface="Roboto"/>
            </a:endParaRPr>
          </a:p>
          <a:p>
            <a:pPr marL="469265" indent="-335915">
              <a:lnSpc>
                <a:spcPct val="100000"/>
              </a:lnSpc>
              <a:spcBef>
                <a:spcPts val="840"/>
              </a:spcBef>
              <a:buFont typeface="Arial"/>
              <a:buChar char="●"/>
              <a:tabLst>
                <a:tab pos="469265" algn="l"/>
              </a:tabLst>
            </a:pPr>
            <a:endParaRPr sz="1400" b="1" dirty="0">
              <a:latin typeface="Roboto"/>
              <a:cs typeface="Roboto"/>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Кластер</a:t>
            </a:r>
            <a:r>
              <a:rPr spc="-95" dirty="0"/>
              <a:t> </a:t>
            </a:r>
            <a:r>
              <a:rPr spc="-10" dirty="0"/>
              <a:t>PostgreSQL</a:t>
            </a:r>
          </a:p>
        </p:txBody>
      </p:sp>
    </p:spTree>
    <p:extLst>
      <p:ext uri="{BB962C8B-B14F-4D97-AF65-F5344CB8AC3E}">
        <p14:creationId xmlns:p14="http://schemas.microsoft.com/office/powerpoint/2010/main" val="51224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Создание базы данных</a:t>
            </a:r>
            <a:endParaRPr/>
          </a:p>
        </p:txBody>
      </p:sp>
      <p:sp>
        <p:nvSpPr>
          <p:cNvPr id="200" name="Google Shape;200;p10"/>
          <p:cNvSpPr txBox="1">
            <a:spLocks noGrp="1"/>
          </p:cNvSpPr>
          <p:nvPr>
            <p:ph type="subTitle" idx="1"/>
          </p:nvPr>
        </p:nvSpPr>
        <p:spPr>
          <a:xfrm>
            <a:off x="728894" y="1039873"/>
            <a:ext cx="8226300" cy="34551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600"/>
              <a:buNone/>
            </a:pPr>
            <a:r>
              <a:rPr lang="ru-RU" sz="1600" dirty="0"/>
              <a:t>CREATE DATABASE имя</a:t>
            </a:r>
            <a:endParaRPr dirty="0"/>
          </a:p>
          <a:p>
            <a:pPr marL="0" lvl="0" indent="0" algn="l" rtl="0">
              <a:lnSpc>
                <a:spcPct val="115000"/>
              </a:lnSpc>
              <a:spcBef>
                <a:spcPts val="0"/>
              </a:spcBef>
              <a:spcAft>
                <a:spcPts val="0"/>
              </a:spcAft>
              <a:buSzPts val="1600"/>
              <a:buNone/>
            </a:pPr>
            <a:r>
              <a:rPr lang="ru-RU" sz="1600" dirty="0"/>
              <a:t>    [ WITH ] [ OWNER [=] </a:t>
            </a:r>
            <a:r>
              <a:rPr lang="ru-RU" sz="1600" dirty="0" err="1"/>
              <a:t>имя_пользователя</a:t>
            </a:r>
            <a:r>
              <a:rPr lang="ru-RU" sz="1600" dirty="0"/>
              <a:t> ]</a:t>
            </a:r>
            <a:endParaRPr dirty="0"/>
          </a:p>
          <a:p>
            <a:pPr marL="0" lvl="0" indent="0" algn="l" rtl="0">
              <a:lnSpc>
                <a:spcPct val="115000"/>
              </a:lnSpc>
              <a:spcBef>
                <a:spcPts val="0"/>
              </a:spcBef>
              <a:spcAft>
                <a:spcPts val="0"/>
              </a:spcAft>
              <a:buSzPts val="1600"/>
              <a:buNone/>
            </a:pPr>
            <a:r>
              <a:rPr lang="ru-RU" sz="1600" dirty="0"/>
              <a:t>           [ TEMPLATE [=] шаблон ]</a:t>
            </a:r>
            <a:endParaRPr dirty="0"/>
          </a:p>
          <a:p>
            <a:pPr marL="0" lvl="0" indent="0" algn="l" rtl="0">
              <a:lnSpc>
                <a:spcPct val="115000"/>
              </a:lnSpc>
              <a:spcBef>
                <a:spcPts val="0"/>
              </a:spcBef>
              <a:spcAft>
                <a:spcPts val="0"/>
              </a:spcAft>
              <a:buSzPts val="1600"/>
              <a:buNone/>
            </a:pPr>
            <a:r>
              <a:rPr lang="ru-RU" sz="1600" dirty="0"/>
              <a:t>           [ ENCODING [=] кодировка ]</a:t>
            </a:r>
            <a:endParaRPr dirty="0"/>
          </a:p>
          <a:p>
            <a:pPr marL="0" lvl="0" indent="0" algn="l" rtl="0">
              <a:lnSpc>
                <a:spcPct val="115000"/>
              </a:lnSpc>
              <a:spcBef>
                <a:spcPts val="0"/>
              </a:spcBef>
              <a:spcAft>
                <a:spcPts val="0"/>
              </a:spcAft>
              <a:buSzPts val="1600"/>
              <a:buNone/>
            </a:pPr>
            <a:r>
              <a:rPr lang="ru-RU" sz="1600" dirty="0"/>
              <a:t>           [ LOCALE [=] </a:t>
            </a:r>
            <a:r>
              <a:rPr lang="ru-RU" sz="1600" dirty="0" err="1"/>
              <a:t>локаль</a:t>
            </a:r>
            <a:r>
              <a:rPr lang="ru-RU" sz="1600" dirty="0"/>
              <a:t> ]</a:t>
            </a:r>
            <a:endParaRPr dirty="0"/>
          </a:p>
          <a:p>
            <a:pPr marL="0" lvl="0" indent="0" algn="l" rtl="0">
              <a:lnSpc>
                <a:spcPct val="115000"/>
              </a:lnSpc>
              <a:spcBef>
                <a:spcPts val="0"/>
              </a:spcBef>
              <a:spcAft>
                <a:spcPts val="0"/>
              </a:spcAft>
              <a:buSzPts val="1600"/>
              <a:buNone/>
            </a:pPr>
            <a:r>
              <a:rPr lang="ru-RU" sz="1600" dirty="0"/>
              <a:t>           [ LC_COLLATE [=] </a:t>
            </a:r>
            <a:r>
              <a:rPr lang="ru-RU" sz="1600" dirty="0" err="1"/>
              <a:t>категория_сортировки</a:t>
            </a:r>
            <a:r>
              <a:rPr lang="ru-RU" sz="1600" dirty="0"/>
              <a:t> ]</a:t>
            </a:r>
            <a:endParaRPr dirty="0"/>
          </a:p>
          <a:p>
            <a:pPr marL="0" lvl="0" indent="0" algn="l" rtl="0">
              <a:lnSpc>
                <a:spcPct val="115000"/>
              </a:lnSpc>
              <a:spcBef>
                <a:spcPts val="0"/>
              </a:spcBef>
              <a:spcAft>
                <a:spcPts val="0"/>
              </a:spcAft>
              <a:buSzPts val="1600"/>
              <a:buNone/>
            </a:pPr>
            <a:r>
              <a:rPr lang="ru-RU" sz="1600" dirty="0"/>
              <a:t>           [ LC_CTYPE [=] </a:t>
            </a:r>
            <a:r>
              <a:rPr lang="ru-RU" sz="1600" dirty="0" err="1"/>
              <a:t>категория_типов_символов</a:t>
            </a:r>
            <a:r>
              <a:rPr lang="ru-RU" sz="1600" dirty="0"/>
              <a:t> ]</a:t>
            </a:r>
            <a:endParaRPr dirty="0"/>
          </a:p>
          <a:p>
            <a:pPr marL="0" lvl="0" indent="0" algn="l" rtl="0">
              <a:lnSpc>
                <a:spcPct val="115000"/>
              </a:lnSpc>
              <a:spcBef>
                <a:spcPts val="0"/>
              </a:spcBef>
              <a:spcAft>
                <a:spcPts val="0"/>
              </a:spcAft>
              <a:buSzPts val="1600"/>
              <a:buNone/>
            </a:pPr>
            <a:r>
              <a:rPr lang="ru-RU" sz="1600" dirty="0"/>
              <a:t>           [ TABLESPACE [=] табличное пространство ]</a:t>
            </a:r>
            <a:endParaRPr dirty="0"/>
          </a:p>
          <a:p>
            <a:pPr marL="0" lvl="0" indent="0" algn="l" rtl="0">
              <a:lnSpc>
                <a:spcPct val="115000"/>
              </a:lnSpc>
              <a:spcBef>
                <a:spcPts val="0"/>
              </a:spcBef>
              <a:spcAft>
                <a:spcPts val="0"/>
              </a:spcAft>
              <a:buSzPts val="1600"/>
              <a:buNone/>
            </a:pPr>
            <a:r>
              <a:rPr lang="ru-RU" sz="1600" dirty="0"/>
              <a:t>           [ ALLOW_CONNECTIONS [=] разрешение подключения ]</a:t>
            </a:r>
            <a:endParaRPr dirty="0"/>
          </a:p>
          <a:p>
            <a:pPr marL="0" lvl="0" indent="0" algn="l" rtl="0">
              <a:lnSpc>
                <a:spcPct val="115000"/>
              </a:lnSpc>
              <a:spcBef>
                <a:spcPts val="0"/>
              </a:spcBef>
              <a:spcAft>
                <a:spcPts val="0"/>
              </a:spcAft>
              <a:buSzPts val="1600"/>
              <a:buNone/>
            </a:pPr>
            <a:r>
              <a:rPr lang="ru-RU" sz="1600" dirty="0"/>
              <a:t>           [ CONNECTION LIMIT [=] предел подключений ]</a:t>
            </a:r>
            <a:endParaRPr dirty="0"/>
          </a:p>
          <a:p>
            <a:pPr marL="0" lvl="0" indent="0" algn="l" rtl="0">
              <a:lnSpc>
                <a:spcPct val="115000"/>
              </a:lnSpc>
              <a:spcBef>
                <a:spcPts val="0"/>
              </a:spcBef>
              <a:spcAft>
                <a:spcPts val="0"/>
              </a:spcAft>
              <a:buSzPts val="1600"/>
              <a:buNone/>
            </a:pPr>
            <a:r>
              <a:rPr lang="ru-RU" sz="1600" dirty="0"/>
              <a:t>           [ IS_TEMPLATE [=] </a:t>
            </a:r>
            <a:r>
              <a:rPr lang="ru-RU" sz="1600" dirty="0" err="1"/>
              <a:t>это_шаблон</a:t>
            </a:r>
            <a:r>
              <a:rPr lang="ru-RU" sz="1600" dirty="0"/>
              <a:t> </a:t>
            </a:r>
            <a:r>
              <a:rPr lang="ru-RU" sz="1600" dirty="0" smtClean="0"/>
              <a:t>]</a:t>
            </a:r>
            <a:endParaRPr lang="en-US" sz="1600" dirty="0" smtClean="0"/>
          </a:p>
          <a:p>
            <a:pPr marL="0" lvl="0" indent="0" algn="l" rtl="0">
              <a:lnSpc>
                <a:spcPct val="115000"/>
              </a:lnSpc>
              <a:spcBef>
                <a:spcPts val="0"/>
              </a:spcBef>
              <a:spcAft>
                <a:spcPts val="0"/>
              </a:spcAft>
              <a:buSzPts val="1600"/>
              <a:buNone/>
            </a:pPr>
            <a:endParaRPr lang="en-US" sz="1600" dirty="0"/>
          </a:p>
          <a:p>
            <a:pPr marL="0" lvl="0" indent="0">
              <a:buSzPts val="1600"/>
            </a:pPr>
            <a:r>
              <a:rPr lang="ru-RU" sz="1600" dirty="0" smtClean="0"/>
              <a:t>Список диалектов и правил сортировки: </a:t>
            </a:r>
            <a:r>
              <a:rPr lang="en-US" sz="1600" dirty="0">
                <a:hlinkClick r:id="rId3"/>
              </a:rPr>
              <a:t>https://</a:t>
            </a:r>
            <a:r>
              <a:rPr lang="en-US" sz="1600" dirty="0" smtClean="0">
                <a:hlinkClick r:id="rId3"/>
              </a:rPr>
              <a:t>postgrespro.ru/docs/postgrespro/15/collation</a:t>
            </a:r>
            <a:r>
              <a:rPr lang="ru-RU" sz="1600" dirty="0" smtClean="0"/>
              <a:t> </a:t>
            </a: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Табличные пространства</a:t>
            </a:r>
            <a:endParaRPr/>
          </a:p>
        </p:txBody>
      </p:sp>
      <p:sp>
        <p:nvSpPr>
          <p:cNvPr id="212" name="Google Shape;212;p13"/>
          <p:cNvSpPr txBox="1">
            <a:spLocks noGrp="1"/>
          </p:cNvSpPr>
          <p:nvPr>
            <p:ph type="subTitle" idx="1"/>
          </p:nvPr>
        </p:nvSpPr>
        <p:spPr>
          <a:xfrm>
            <a:off x="754725" y="1592646"/>
            <a:ext cx="8226300" cy="3455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600"/>
              <a:buNone/>
            </a:pPr>
            <a:r>
              <a:rPr lang="ru-RU" sz="1600"/>
              <a:t>CREATE TABLESPACE табл_пространство</a:t>
            </a:r>
            <a:endParaRPr sz="1600"/>
          </a:p>
          <a:p>
            <a:pPr marL="0" lvl="0" indent="0" algn="l" rtl="0">
              <a:lnSpc>
                <a:spcPct val="115000"/>
              </a:lnSpc>
              <a:spcBef>
                <a:spcPts val="0"/>
              </a:spcBef>
              <a:spcAft>
                <a:spcPts val="0"/>
              </a:spcAft>
              <a:buSzPts val="1600"/>
              <a:buNone/>
            </a:pPr>
            <a:r>
              <a:rPr lang="ru-RU" sz="1600"/>
              <a:t>[ OWNER { новый_владелец | CURRENT_USER | SESSION_USER } ]</a:t>
            </a:r>
            <a:endParaRPr/>
          </a:p>
          <a:p>
            <a:pPr marL="0" lvl="0" indent="0" algn="l" rtl="0">
              <a:lnSpc>
                <a:spcPct val="115000"/>
              </a:lnSpc>
              <a:spcBef>
                <a:spcPts val="0"/>
              </a:spcBef>
              <a:spcAft>
                <a:spcPts val="0"/>
              </a:spcAft>
              <a:buSzPts val="1600"/>
              <a:buNone/>
            </a:pPr>
            <a:r>
              <a:rPr lang="ru-RU" sz="1600"/>
              <a:t>LOCATION 'каталог’</a:t>
            </a:r>
            <a:endParaRPr/>
          </a:p>
          <a:p>
            <a:pPr marL="0" lvl="0" indent="0" algn="l" rtl="0">
              <a:lnSpc>
                <a:spcPct val="115000"/>
              </a:lnSpc>
              <a:spcBef>
                <a:spcPts val="0"/>
              </a:spcBef>
              <a:spcAft>
                <a:spcPts val="0"/>
              </a:spcAft>
              <a:buSzPts val="1600"/>
              <a:buNone/>
            </a:pPr>
            <a:r>
              <a:rPr lang="ru-RU" sz="1600"/>
              <a:t>[ WITH ( параметр_табличного_пространства = значение [, ... ] )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Схемы</a:t>
            </a:r>
            <a:endParaRPr/>
          </a:p>
        </p:txBody>
      </p:sp>
      <p:sp>
        <p:nvSpPr>
          <p:cNvPr id="224" name="Google Shape;224;p18"/>
          <p:cNvSpPr txBox="1">
            <a:spLocks noGrp="1"/>
          </p:cNvSpPr>
          <p:nvPr>
            <p:ph type="subTitle" idx="1"/>
          </p:nvPr>
        </p:nvSpPr>
        <p:spPr>
          <a:xfrm>
            <a:off x="754725" y="1592646"/>
            <a:ext cx="8226300" cy="34551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ct val="100000"/>
              <a:buNone/>
            </a:pPr>
            <a:r>
              <a:rPr lang="ru-RU" sz="1600"/>
              <a:t>CREATE SCHEMA имя_схемы [ AUTHORIZATION указание_роли ] [ элемент_схемы [ ... ] ]</a:t>
            </a:r>
            <a:endParaRPr/>
          </a:p>
          <a:p>
            <a:pPr marL="0" lvl="0" indent="0" algn="l" rtl="0">
              <a:lnSpc>
                <a:spcPct val="115000"/>
              </a:lnSpc>
              <a:spcBef>
                <a:spcPts val="0"/>
              </a:spcBef>
              <a:spcAft>
                <a:spcPts val="0"/>
              </a:spcAft>
              <a:buSzPct val="100000"/>
              <a:buNone/>
            </a:pPr>
            <a:r>
              <a:rPr lang="ru-RU" sz="1600"/>
              <a:t>CREATE SCHEMA AUTHORIZATION указание_роли [ элемент_схемы [ ... ] ]</a:t>
            </a:r>
            <a:endParaRPr/>
          </a:p>
          <a:p>
            <a:pPr marL="0" lvl="0" indent="0" algn="l" rtl="0">
              <a:lnSpc>
                <a:spcPct val="115000"/>
              </a:lnSpc>
              <a:spcBef>
                <a:spcPts val="0"/>
              </a:spcBef>
              <a:spcAft>
                <a:spcPts val="0"/>
              </a:spcAft>
              <a:buSzPct val="100000"/>
              <a:buNone/>
            </a:pPr>
            <a:r>
              <a:rPr lang="ru-RU" sz="1600"/>
              <a:t>CREATE SCHEMA IF NOT EXISTS имя_схемы [ AUTHORIZATION указание_роли ]</a:t>
            </a:r>
            <a:endParaRPr/>
          </a:p>
          <a:p>
            <a:pPr marL="0" lvl="0" indent="0" algn="l" rtl="0">
              <a:lnSpc>
                <a:spcPct val="115000"/>
              </a:lnSpc>
              <a:spcBef>
                <a:spcPts val="0"/>
              </a:spcBef>
              <a:spcAft>
                <a:spcPts val="0"/>
              </a:spcAft>
              <a:buSzPct val="100000"/>
              <a:buNone/>
            </a:pPr>
            <a:r>
              <a:rPr lang="ru-RU" sz="1600"/>
              <a:t>CREATE SCHEMA IF NOT EXISTS AUTHORIZATION указание_роли</a:t>
            </a:r>
            <a:endParaRPr sz="1600"/>
          </a:p>
          <a:p>
            <a:pPr marL="0" lvl="0" indent="0" algn="l" rtl="0">
              <a:lnSpc>
                <a:spcPct val="115000"/>
              </a:lnSpc>
              <a:spcBef>
                <a:spcPts val="0"/>
              </a:spcBef>
              <a:spcAft>
                <a:spcPts val="0"/>
              </a:spcAft>
              <a:buSzPct val="100000"/>
              <a:buNone/>
            </a:pPr>
            <a:endParaRPr sz="1600"/>
          </a:p>
          <a:p>
            <a:pPr marL="0" lvl="0" indent="0" algn="l" rtl="0">
              <a:lnSpc>
                <a:spcPct val="115000"/>
              </a:lnSpc>
              <a:spcBef>
                <a:spcPts val="0"/>
              </a:spcBef>
              <a:spcAft>
                <a:spcPts val="0"/>
              </a:spcAft>
              <a:buSzPct val="100000"/>
              <a:buNone/>
            </a:pPr>
            <a:r>
              <a:rPr lang="ru-RU" sz="1600"/>
              <a:t>Здесь указание_роли:</a:t>
            </a:r>
            <a:endParaRPr/>
          </a:p>
          <a:p>
            <a:pPr marL="0" lvl="0" indent="0" algn="l" rtl="0">
              <a:lnSpc>
                <a:spcPct val="115000"/>
              </a:lnSpc>
              <a:spcBef>
                <a:spcPts val="0"/>
              </a:spcBef>
              <a:spcAft>
                <a:spcPts val="0"/>
              </a:spcAft>
              <a:buSzPct val="100000"/>
              <a:buNone/>
            </a:pPr>
            <a:endParaRPr sz="1600"/>
          </a:p>
          <a:p>
            <a:pPr marL="0" lvl="0" indent="0" algn="l" rtl="0">
              <a:lnSpc>
                <a:spcPct val="115000"/>
              </a:lnSpc>
              <a:spcBef>
                <a:spcPts val="0"/>
              </a:spcBef>
              <a:spcAft>
                <a:spcPts val="0"/>
              </a:spcAft>
              <a:buSzPct val="100000"/>
              <a:buNone/>
            </a:pPr>
            <a:r>
              <a:rPr lang="ru-RU" sz="1600"/>
              <a:t>    имя_пользователя</a:t>
            </a:r>
            <a:endParaRPr sz="1600"/>
          </a:p>
          <a:p>
            <a:pPr marL="0" lvl="0" indent="0" algn="l" rtl="0">
              <a:lnSpc>
                <a:spcPct val="115000"/>
              </a:lnSpc>
              <a:spcBef>
                <a:spcPts val="0"/>
              </a:spcBef>
              <a:spcAft>
                <a:spcPts val="0"/>
              </a:spcAft>
              <a:buSzPct val="100000"/>
              <a:buNone/>
            </a:pPr>
            <a:r>
              <a:rPr lang="ru-RU" sz="1600"/>
              <a:t>  | CURRENT_USER</a:t>
            </a:r>
            <a:endParaRPr/>
          </a:p>
          <a:p>
            <a:pPr marL="0" lvl="0" indent="0" algn="l" rtl="0">
              <a:lnSpc>
                <a:spcPct val="115000"/>
              </a:lnSpc>
              <a:spcBef>
                <a:spcPts val="0"/>
              </a:spcBef>
              <a:spcAft>
                <a:spcPts val="0"/>
              </a:spcAft>
              <a:buSzPct val="100000"/>
              <a:buNone/>
            </a:pPr>
            <a:r>
              <a:rPr lang="ru-RU" sz="1600"/>
              <a:t>  | SESSION_USER</a:t>
            </a:r>
            <a:endParaRPr sz="1600"/>
          </a:p>
        </p:txBody>
      </p:sp>
    </p:spTree>
    <p:extLst>
      <p:ext uri="{BB962C8B-B14F-4D97-AF65-F5344CB8AC3E}">
        <p14:creationId xmlns:p14="http://schemas.microsoft.com/office/powerpoint/2010/main" val="206782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txBox="1">
            <a:spLocks noGrp="1"/>
          </p:cNvSpPr>
          <p:nvPr>
            <p:ph type="title"/>
          </p:nvPr>
        </p:nvSpPr>
        <p:spPr>
          <a:xfrm>
            <a:off x="1635875" y="772125"/>
            <a:ext cx="79353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ru-RU" sz="2100"/>
              <a:t>Проверить, идет ли запись</a:t>
            </a:r>
            <a:endParaRPr sz="2100"/>
          </a:p>
        </p:txBody>
      </p:sp>
      <p:sp>
        <p:nvSpPr>
          <p:cNvPr id="120" name="Google Shape;120;p2"/>
          <p:cNvSpPr txBox="1">
            <a:spLocks noGrp="1"/>
          </p:cNvSpPr>
          <p:nvPr>
            <p:ph type="title"/>
          </p:nvPr>
        </p:nvSpPr>
        <p:spPr>
          <a:xfrm>
            <a:off x="766725" y="1805199"/>
            <a:ext cx="7935300" cy="129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ru-RU" sz="4000"/>
              <a:t>Меня хорошо видно</a:t>
            </a:r>
            <a:endParaRPr sz="4000"/>
          </a:p>
          <a:p>
            <a:pPr marL="0" lvl="0" indent="0" algn="l" rtl="0">
              <a:lnSpc>
                <a:spcPct val="100000"/>
              </a:lnSpc>
              <a:spcBef>
                <a:spcPts val="0"/>
              </a:spcBef>
              <a:spcAft>
                <a:spcPts val="0"/>
              </a:spcAft>
              <a:buSzPts val="3600"/>
              <a:buNone/>
            </a:pPr>
            <a:r>
              <a:rPr lang="ru-RU" sz="4000"/>
              <a:t>&amp; слышно?</a:t>
            </a:r>
            <a:endParaRPr sz="4000"/>
          </a:p>
        </p:txBody>
      </p:sp>
      <p:pic>
        <p:nvPicPr>
          <p:cNvPr id="121" name="Google Shape;121;p2"/>
          <p:cNvPicPr preferRelativeResize="0"/>
          <p:nvPr/>
        </p:nvPicPr>
        <p:blipFill rotWithShape="1">
          <a:blip r:embed="rId3">
            <a:alphaModFix/>
          </a:blip>
          <a:srcRect l="99" r="98"/>
          <a:stretch/>
        </p:blipFill>
        <p:spPr>
          <a:xfrm>
            <a:off x="880825" y="1032408"/>
            <a:ext cx="642317" cy="321159"/>
          </a:xfrm>
          <a:prstGeom prst="rect">
            <a:avLst/>
          </a:prstGeom>
          <a:noFill/>
          <a:ln>
            <a:noFill/>
          </a:ln>
        </p:spPr>
      </p:pic>
      <p:pic>
        <p:nvPicPr>
          <p:cNvPr id="122" name="Google Shape;122;p2"/>
          <p:cNvPicPr preferRelativeResize="0"/>
          <p:nvPr/>
        </p:nvPicPr>
        <p:blipFill rotWithShape="1">
          <a:blip r:embed="rId4">
            <a:alphaModFix/>
          </a:blip>
          <a:srcRect/>
          <a:stretch/>
        </p:blipFill>
        <p:spPr>
          <a:xfrm>
            <a:off x="872375" y="3520050"/>
            <a:ext cx="525600" cy="525600"/>
          </a:xfrm>
          <a:prstGeom prst="rect">
            <a:avLst/>
          </a:prstGeom>
          <a:noFill/>
          <a:ln>
            <a:noFill/>
          </a:ln>
        </p:spPr>
      </p:pic>
      <p:sp>
        <p:nvSpPr>
          <p:cNvPr id="123" name="Google Shape;123;p2"/>
          <p:cNvSpPr txBox="1"/>
          <p:nvPr/>
        </p:nvSpPr>
        <p:spPr>
          <a:xfrm>
            <a:off x="1514225" y="3459600"/>
            <a:ext cx="300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chemeClr val="dk1"/>
                </a:solidFill>
                <a:latin typeface="Roboto"/>
                <a:ea typeface="Roboto"/>
                <a:cs typeface="Roboto"/>
                <a:sym typeface="Roboto"/>
              </a:rPr>
              <a:t>Ставим “+”, если все хорошо</a:t>
            </a:r>
            <a:br>
              <a:rPr lang="ru-RU" sz="1500" b="0" i="0" u="none" strike="noStrike" cap="none">
                <a:solidFill>
                  <a:schemeClr val="dk1"/>
                </a:solidFill>
                <a:latin typeface="Roboto"/>
                <a:ea typeface="Roboto"/>
                <a:cs typeface="Roboto"/>
                <a:sym typeface="Roboto"/>
              </a:rPr>
            </a:br>
            <a:r>
              <a:rPr lang="ru-RU" sz="1500" b="0" i="0" u="none" strike="noStrike" cap="none">
                <a:solidFill>
                  <a:schemeClr val="dk1"/>
                </a:solidFill>
                <a:latin typeface="Roboto"/>
                <a:ea typeface="Roboto"/>
                <a:cs typeface="Roboto"/>
                <a:sym typeface="Roboto"/>
              </a:rPr>
              <a:t>“-”, если есть проблемы</a:t>
            </a:r>
            <a:endParaRPr sz="15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600"/>
              <a:buNone/>
            </a:pPr>
            <a:r>
              <a:rPr lang="ru-RU" sz="7200"/>
              <a:t>LIVE</a:t>
            </a:r>
            <a:endParaRPr sz="7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None/>
            </a:pPr>
            <a:r>
              <a:rPr lang="ru-RU" sz="4900" dirty="0" smtClean="0"/>
              <a:t>Пользователи и права</a:t>
            </a:r>
            <a:endParaRPr dirty="0"/>
          </a:p>
        </p:txBody>
      </p:sp>
    </p:spTree>
    <p:extLst>
      <p:ext uri="{BB962C8B-B14F-4D97-AF65-F5344CB8AC3E}">
        <p14:creationId xmlns:p14="http://schemas.microsoft.com/office/powerpoint/2010/main" val="3752310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Пользователи и права</a:t>
            </a:r>
            <a:endParaRPr sz="3600" dirty="0"/>
          </a:p>
        </p:txBody>
      </p:sp>
      <p:sp>
        <p:nvSpPr>
          <p:cNvPr id="194" name="Google Shape;194;p9"/>
          <p:cNvSpPr txBox="1">
            <a:spLocks noGrp="1"/>
          </p:cNvSpPr>
          <p:nvPr>
            <p:ph type="body" idx="1"/>
          </p:nvPr>
        </p:nvSpPr>
        <p:spPr>
          <a:xfrm>
            <a:off x="500550" y="1445513"/>
            <a:ext cx="8321332" cy="3386260"/>
          </a:xfrm>
          <a:prstGeom prst="rect">
            <a:avLst/>
          </a:prstGeom>
          <a:noFill/>
          <a:ln>
            <a:noFill/>
          </a:ln>
        </p:spPr>
        <p:txBody>
          <a:bodyPr spcFirstLastPara="1" wrap="square" lIns="91425" tIns="91425" rIns="91425" bIns="91425" anchor="t" anchorCtr="0">
            <a:normAutofit fontScale="70000" lnSpcReduction="20000"/>
          </a:bodyPr>
          <a:lstStyle/>
          <a:p>
            <a:pPr marL="0" indent="0">
              <a:lnSpc>
                <a:spcPct val="100000"/>
              </a:lnSpc>
              <a:spcBef>
                <a:spcPts val="1150"/>
              </a:spcBef>
              <a:buNone/>
            </a:pPr>
            <a:r>
              <a:rPr lang="ru-RU" sz="2400" spc="-20" dirty="0">
                <a:solidFill>
                  <a:srgbClr val="3E3E3E"/>
                </a:solidFill>
                <a:latin typeface="Calibri"/>
                <a:cs typeface="Calibri"/>
              </a:rPr>
              <a:t>Роль</a:t>
            </a:r>
            <a:endParaRPr lang="ru-RU" sz="2400" dirty="0">
              <a:latin typeface="Calibri"/>
              <a:cs typeface="Calibri"/>
            </a:endParaRPr>
          </a:p>
          <a:p>
            <a:pPr marL="469900">
              <a:lnSpc>
                <a:spcPct val="100000"/>
              </a:lnSpc>
              <a:spcBef>
                <a:spcPts val="1050"/>
              </a:spcBef>
            </a:pPr>
            <a:r>
              <a:rPr lang="ru-RU" sz="2400" spc="-10" dirty="0">
                <a:solidFill>
                  <a:srgbClr val="3E3E3E"/>
                </a:solidFill>
                <a:latin typeface="Calibri"/>
                <a:cs typeface="Calibri"/>
              </a:rPr>
              <a:t>пользователь</a:t>
            </a:r>
            <a:r>
              <a:rPr lang="ru-RU" sz="2400" dirty="0">
                <a:solidFill>
                  <a:srgbClr val="3E3E3E"/>
                </a:solidFill>
                <a:latin typeface="Calibri"/>
                <a:cs typeface="Calibri"/>
              </a:rPr>
              <a:t> </a:t>
            </a:r>
            <a:r>
              <a:rPr lang="ru-RU" sz="2400" spc="-20" dirty="0">
                <a:solidFill>
                  <a:srgbClr val="3E3E3E"/>
                </a:solidFill>
                <a:latin typeface="Calibri"/>
                <a:cs typeface="Calibri"/>
              </a:rPr>
              <a:t>СУБД</a:t>
            </a:r>
            <a:endParaRPr lang="ru-RU" sz="2400" dirty="0">
              <a:latin typeface="Calibri"/>
              <a:cs typeface="Calibri"/>
            </a:endParaRPr>
          </a:p>
          <a:p>
            <a:pPr marL="469900">
              <a:lnSpc>
                <a:spcPct val="100000"/>
              </a:lnSpc>
              <a:spcBef>
                <a:spcPts val="1050"/>
              </a:spcBef>
            </a:pPr>
            <a:r>
              <a:rPr lang="ru-RU" sz="2400" dirty="0">
                <a:solidFill>
                  <a:srgbClr val="3E3E3E"/>
                </a:solidFill>
                <a:latin typeface="Calibri"/>
                <a:cs typeface="Calibri"/>
              </a:rPr>
              <a:t>может</a:t>
            </a:r>
            <a:r>
              <a:rPr lang="ru-RU" sz="2400" spc="25" dirty="0">
                <a:solidFill>
                  <a:srgbClr val="3E3E3E"/>
                </a:solidFill>
                <a:latin typeface="Calibri"/>
                <a:cs typeface="Calibri"/>
              </a:rPr>
              <a:t> </a:t>
            </a:r>
            <a:r>
              <a:rPr lang="ru-RU" sz="2400" dirty="0">
                <a:solidFill>
                  <a:srgbClr val="3E3E3E"/>
                </a:solidFill>
                <a:latin typeface="Calibri"/>
                <a:cs typeface="Calibri"/>
              </a:rPr>
              <a:t>включать</a:t>
            </a:r>
            <a:r>
              <a:rPr lang="ru-RU" sz="2400" spc="15" dirty="0">
                <a:solidFill>
                  <a:srgbClr val="3E3E3E"/>
                </a:solidFill>
                <a:latin typeface="Calibri"/>
                <a:cs typeface="Calibri"/>
              </a:rPr>
              <a:t> </a:t>
            </a:r>
            <a:r>
              <a:rPr lang="ru-RU" sz="2400" dirty="0">
                <a:solidFill>
                  <a:srgbClr val="3E3E3E"/>
                </a:solidFill>
                <a:latin typeface="Calibri"/>
                <a:cs typeface="Calibri"/>
              </a:rPr>
              <a:t>в</a:t>
            </a:r>
            <a:r>
              <a:rPr lang="ru-RU" sz="2400" spc="35" dirty="0">
                <a:solidFill>
                  <a:srgbClr val="3E3E3E"/>
                </a:solidFill>
                <a:latin typeface="Calibri"/>
                <a:cs typeface="Calibri"/>
              </a:rPr>
              <a:t> </a:t>
            </a:r>
            <a:r>
              <a:rPr lang="ru-RU" sz="2400" dirty="0">
                <a:solidFill>
                  <a:srgbClr val="3E3E3E"/>
                </a:solidFill>
                <a:latin typeface="Calibri"/>
                <a:cs typeface="Calibri"/>
              </a:rPr>
              <a:t>себя</a:t>
            </a:r>
            <a:r>
              <a:rPr lang="ru-RU" sz="2400" spc="30" dirty="0">
                <a:solidFill>
                  <a:srgbClr val="3E3E3E"/>
                </a:solidFill>
                <a:latin typeface="Calibri"/>
                <a:cs typeface="Calibri"/>
              </a:rPr>
              <a:t> </a:t>
            </a:r>
            <a:r>
              <a:rPr lang="ru-RU" sz="2400" dirty="0">
                <a:solidFill>
                  <a:srgbClr val="3E3E3E"/>
                </a:solidFill>
                <a:latin typeface="Calibri"/>
                <a:cs typeface="Calibri"/>
              </a:rPr>
              <a:t>другие</a:t>
            </a:r>
            <a:r>
              <a:rPr lang="ru-RU" sz="2400" spc="-5" dirty="0">
                <a:solidFill>
                  <a:srgbClr val="3E3E3E"/>
                </a:solidFill>
                <a:latin typeface="Calibri"/>
                <a:cs typeface="Calibri"/>
              </a:rPr>
              <a:t> </a:t>
            </a:r>
            <a:r>
              <a:rPr lang="ru-RU" sz="2400" dirty="0">
                <a:solidFill>
                  <a:srgbClr val="3E3E3E"/>
                </a:solidFill>
                <a:latin typeface="Calibri"/>
                <a:cs typeface="Calibri"/>
              </a:rPr>
              <a:t>роли</a:t>
            </a:r>
            <a:r>
              <a:rPr lang="ru-RU" sz="2400" spc="15" dirty="0">
                <a:solidFill>
                  <a:srgbClr val="3E3E3E"/>
                </a:solidFill>
                <a:latin typeface="Calibri"/>
                <a:cs typeface="Calibri"/>
              </a:rPr>
              <a:t> </a:t>
            </a:r>
            <a:r>
              <a:rPr lang="ru-RU" sz="2400" dirty="0">
                <a:solidFill>
                  <a:srgbClr val="3E3E3E"/>
                </a:solidFill>
                <a:latin typeface="Calibri"/>
                <a:cs typeface="Calibri"/>
              </a:rPr>
              <a:t>—</a:t>
            </a:r>
            <a:r>
              <a:rPr lang="ru-RU" sz="2400" spc="30" dirty="0">
                <a:solidFill>
                  <a:srgbClr val="3E3E3E"/>
                </a:solidFill>
                <a:latin typeface="Calibri"/>
                <a:cs typeface="Calibri"/>
              </a:rPr>
              <a:t> </a:t>
            </a:r>
            <a:r>
              <a:rPr lang="ru-RU" sz="2400" dirty="0">
                <a:solidFill>
                  <a:srgbClr val="3E3E3E"/>
                </a:solidFill>
                <a:latin typeface="Calibri"/>
                <a:cs typeface="Calibri"/>
              </a:rPr>
              <a:t>быть</a:t>
            </a:r>
            <a:r>
              <a:rPr lang="ru-RU" sz="2400" spc="20" dirty="0">
                <a:solidFill>
                  <a:srgbClr val="3E3E3E"/>
                </a:solidFill>
                <a:latin typeface="Calibri"/>
                <a:cs typeface="Calibri"/>
              </a:rPr>
              <a:t> </a:t>
            </a:r>
            <a:r>
              <a:rPr lang="ru-RU" sz="2400" dirty="0">
                <a:solidFill>
                  <a:srgbClr val="3E3E3E"/>
                </a:solidFill>
                <a:latin typeface="Calibri"/>
                <a:cs typeface="Calibri"/>
              </a:rPr>
              <a:t>«групповой</a:t>
            </a:r>
            <a:r>
              <a:rPr lang="ru-RU" sz="2400" spc="-10" dirty="0">
                <a:solidFill>
                  <a:srgbClr val="3E3E3E"/>
                </a:solidFill>
                <a:latin typeface="Calibri"/>
                <a:cs typeface="Calibri"/>
              </a:rPr>
              <a:t> ролью»</a:t>
            </a:r>
            <a:endParaRPr lang="ru-RU" sz="2400" dirty="0">
              <a:latin typeface="Calibri"/>
              <a:cs typeface="Calibri"/>
            </a:endParaRPr>
          </a:p>
          <a:p>
            <a:pPr marL="469900" marR="2903855">
              <a:lnSpc>
                <a:spcPct val="143800"/>
              </a:lnSpc>
            </a:pPr>
            <a:r>
              <a:rPr lang="ru-RU" sz="2400" dirty="0">
                <a:solidFill>
                  <a:srgbClr val="3E3E3E"/>
                </a:solidFill>
                <a:latin typeface="Calibri"/>
                <a:cs typeface="Calibri"/>
              </a:rPr>
              <a:t>никак</a:t>
            </a:r>
            <a:r>
              <a:rPr lang="ru-RU" sz="2400" spc="10" dirty="0">
                <a:solidFill>
                  <a:srgbClr val="3E3E3E"/>
                </a:solidFill>
                <a:latin typeface="Calibri"/>
                <a:cs typeface="Calibri"/>
              </a:rPr>
              <a:t> </a:t>
            </a:r>
            <a:r>
              <a:rPr lang="ru-RU" sz="2400" dirty="0">
                <a:solidFill>
                  <a:srgbClr val="3E3E3E"/>
                </a:solidFill>
                <a:latin typeface="Calibri"/>
                <a:cs typeface="Calibri"/>
              </a:rPr>
              <a:t>не</a:t>
            </a:r>
            <a:r>
              <a:rPr lang="ru-RU" sz="2400" spc="25" dirty="0">
                <a:solidFill>
                  <a:srgbClr val="3E3E3E"/>
                </a:solidFill>
                <a:latin typeface="Calibri"/>
                <a:cs typeface="Calibri"/>
              </a:rPr>
              <a:t> </a:t>
            </a:r>
            <a:r>
              <a:rPr lang="ru-RU" sz="2400" dirty="0">
                <a:solidFill>
                  <a:srgbClr val="3E3E3E"/>
                </a:solidFill>
                <a:latin typeface="Calibri"/>
                <a:cs typeface="Calibri"/>
              </a:rPr>
              <a:t>связана</a:t>
            </a:r>
            <a:r>
              <a:rPr lang="ru-RU" sz="2400" spc="30" dirty="0">
                <a:solidFill>
                  <a:srgbClr val="3E3E3E"/>
                </a:solidFill>
                <a:latin typeface="Calibri"/>
                <a:cs typeface="Calibri"/>
              </a:rPr>
              <a:t> </a:t>
            </a:r>
            <a:r>
              <a:rPr lang="ru-RU" sz="2400" dirty="0">
                <a:solidFill>
                  <a:srgbClr val="3E3E3E"/>
                </a:solidFill>
                <a:latin typeface="Calibri"/>
                <a:cs typeface="Calibri"/>
              </a:rPr>
              <a:t>с</a:t>
            </a:r>
            <a:r>
              <a:rPr lang="ru-RU" sz="2400" spc="15" dirty="0">
                <a:solidFill>
                  <a:srgbClr val="3E3E3E"/>
                </a:solidFill>
                <a:latin typeface="Calibri"/>
                <a:cs typeface="Calibri"/>
              </a:rPr>
              <a:t> </a:t>
            </a:r>
            <a:r>
              <a:rPr lang="ru-RU" sz="2400" spc="-10" dirty="0">
                <a:solidFill>
                  <a:srgbClr val="3E3E3E"/>
                </a:solidFill>
                <a:latin typeface="Calibri"/>
                <a:cs typeface="Calibri"/>
              </a:rPr>
              <a:t>пользователем</a:t>
            </a:r>
            <a:r>
              <a:rPr lang="ru-RU" sz="2400" spc="5" dirty="0">
                <a:solidFill>
                  <a:srgbClr val="3E3E3E"/>
                </a:solidFill>
                <a:latin typeface="Calibri"/>
                <a:cs typeface="Calibri"/>
              </a:rPr>
              <a:t> </a:t>
            </a:r>
            <a:r>
              <a:rPr lang="ru-RU" sz="2400" spc="-25" dirty="0">
                <a:solidFill>
                  <a:srgbClr val="3E3E3E"/>
                </a:solidFill>
                <a:latin typeface="Calibri"/>
                <a:cs typeface="Calibri"/>
              </a:rPr>
              <a:t>ОС </a:t>
            </a:r>
            <a:endParaRPr lang="ru-RU" sz="2400" spc="-25" dirty="0" smtClean="0">
              <a:solidFill>
                <a:srgbClr val="3E3E3E"/>
              </a:solidFill>
              <a:latin typeface="Calibri"/>
              <a:cs typeface="Calibri"/>
            </a:endParaRPr>
          </a:p>
          <a:p>
            <a:pPr marL="469900" marR="2903855">
              <a:lnSpc>
                <a:spcPct val="143800"/>
              </a:lnSpc>
            </a:pPr>
            <a:r>
              <a:rPr lang="ru-RU" sz="2400" spc="-25" dirty="0" smtClean="0">
                <a:solidFill>
                  <a:srgbClr val="3E3E3E"/>
                </a:solidFill>
                <a:latin typeface="Calibri"/>
                <a:cs typeface="Calibri"/>
              </a:rPr>
              <a:t>о</a:t>
            </a:r>
            <a:r>
              <a:rPr lang="ru-RU" sz="2400" spc="-10" dirty="0" smtClean="0">
                <a:solidFill>
                  <a:srgbClr val="3E3E3E"/>
                </a:solidFill>
                <a:latin typeface="Calibri"/>
                <a:cs typeface="Calibri"/>
              </a:rPr>
              <a:t>пределяется</a:t>
            </a:r>
            <a:r>
              <a:rPr lang="ru-RU" sz="2400" spc="10" dirty="0" smtClean="0">
                <a:solidFill>
                  <a:srgbClr val="3E3E3E"/>
                </a:solidFill>
                <a:latin typeface="Calibri"/>
                <a:cs typeface="Calibri"/>
              </a:rPr>
              <a:t> </a:t>
            </a:r>
            <a:r>
              <a:rPr lang="ru-RU" sz="2400" dirty="0">
                <a:solidFill>
                  <a:srgbClr val="3E3E3E"/>
                </a:solidFill>
                <a:latin typeface="Calibri"/>
                <a:cs typeface="Calibri"/>
              </a:rPr>
              <a:t>на</a:t>
            </a:r>
            <a:r>
              <a:rPr lang="ru-RU" sz="2400" spc="20" dirty="0">
                <a:solidFill>
                  <a:srgbClr val="3E3E3E"/>
                </a:solidFill>
                <a:latin typeface="Calibri"/>
                <a:cs typeface="Calibri"/>
              </a:rPr>
              <a:t> </a:t>
            </a:r>
            <a:r>
              <a:rPr lang="ru-RU" sz="2400" dirty="0">
                <a:solidFill>
                  <a:srgbClr val="3E3E3E"/>
                </a:solidFill>
                <a:latin typeface="Calibri"/>
                <a:cs typeface="Calibri"/>
              </a:rPr>
              <a:t>уровне </a:t>
            </a:r>
            <a:r>
              <a:rPr lang="ru-RU" sz="2400" spc="-10" dirty="0">
                <a:solidFill>
                  <a:srgbClr val="3E3E3E"/>
                </a:solidFill>
                <a:latin typeface="Calibri"/>
                <a:cs typeface="Calibri"/>
              </a:rPr>
              <a:t>кластера</a:t>
            </a:r>
            <a:endParaRPr lang="ru-RU" sz="2400" dirty="0">
              <a:latin typeface="Calibri"/>
              <a:cs typeface="Calibri"/>
            </a:endParaRPr>
          </a:p>
          <a:p>
            <a:pPr marL="0" indent="0">
              <a:lnSpc>
                <a:spcPct val="100000"/>
              </a:lnSpc>
              <a:spcBef>
                <a:spcPts val="1050"/>
              </a:spcBef>
              <a:buNone/>
            </a:pPr>
            <a:r>
              <a:rPr lang="ru-RU" sz="2400" dirty="0" err="1">
                <a:solidFill>
                  <a:srgbClr val="3E3E3E"/>
                </a:solidFill>
                <a:latin typeface="Calibri"/>
                <a:cs typeface="Calibri"/>
              </a:rPr>
              <a:t>Псевдороль</a:t>
            </a:r>
            <a:r>
              <a:rPr lang="ru-RU" sz="2400" spc="-55" dirty="0">
                <a:solidFill>
                  <a:srgbClr val="3E3E3E"/>
                </a:solidFill>
                <a:latin typeface="Calibri"/>
                <a:cs typeface="Calibri"/>
              </a:rPr>
              <a:t> </a:t>
            </a:r>
            <a:r>
              <a:rPr lang="ru-RU" sz="2400" spc="-10" dirty="0" err="1">
                <a:solidFill>
                  <a:srgbClr val="3E3E3E"/>
                </a:solidFill>
                <a:latin typeface="Calibri"/>
                <a:cs typeface="Calibri"/>
              </a:rPr>
              <a:t>public</a:t>
            </a:r>
            <a:endParaRPr lang="ru-RU" sz="2400" dirty="0">
              <a:latin typeface="Calibri"/>
              <a:cs typeface="Calibri"/>
            </a:endParaRPr>
          </a:p>
          <a:p>
            <a:pPr marL="469900">
              <a:lnSpc>
                <a:spcPct val="100000"/>
              </a:lnSpc>
              <a:spcBef>
                <a:spcPts val="1055"/>
              </a:spcBef>
            </a:pPr>
            <a:r>
              <a:rPr lang="ru-RU" sz="2400" dirty="0">
                <a:solidFill>
                  <a:srgbClr val="3E3E3E"/>
                </a:solidFill>
                <a:latin typeface="Calibri"/>
                <a:cs typeface="Calibri"/>
              </a:rPr>
              <a:t>неявно</a:t>
            </a:r>
            <a:r>
              <a:rPr lang="ru-RU" sz="2400" spc="25" dirty="0">
                <a:solidFill>
                  <a:srgbClr val="3E3E3E"/>
                </a:solidFill>
                <a:latin typeface="Calibri"/>
                <a:cs typeface="Calibri"/>
              </a:rPr>
              <a:t> </a:t>
            </a:r>
            <a:r>
              <a:rPr lang="ru-RU" sz="2400" dirty="0">
                <a:solidFill>
                  <a:srgbClr val="3E3E3E"/>
                </a:solidFill>
                <a:latin typeface="Calibri"/>
                <a:cs typeface="Calibri"/>
              </a:rPr>
              <a:t>включает</a:t>
            </a:r>
            <a:r>
              <a:rPr lang="ru-RU" sz="2400" spc="25" dirty="0">
                <a:solidFill>
                  <a:srgbClr val="3E3E3E"/>
                </a:solidFill>
                <a:latin typeface="Calibri"/>
                <a:cs typeface="Calibri"/>
              </a:rPr>
              <a:t> </a:t>
            </a:r>
            <a:r>
              <a:rPr lang="ru-RU" sz="2400" dirty="0">
                <a:solidFill>
                  <a:srgbClr val="3E3E3E"/>
                </a:solidFill>
                <a:latin typeface="Calibri"/>
                <a:cs typeface="Calibri"/>
              </a:rPr>
              <a:t>в</a:t>
            </a:r>
            <a:r>
              <a:rPr lang="ru-RU" sz="2400" spc="15" dirty="0">
                <a:solidFill>
                  <a:srgbClr val="3E3E3E"/>
                </a:solidFill>
                <a:latin typeface="Calibri"/>
                <a:cs typeface="Calibri"/>
              </a:rPr>
              <a:t> </a:t>
            </a:r>
            <a:r>
              <a:rPr lang="ru-RU" sz="2400" dirty="0">
                <a:solidFill>
                  <a:srgbClr val="3E3E3E"/>
                </a:solidFill>
                <a:latin typeface="Calibri"/>
                <a:cs typeface="Calibri"/>
              </a:rPr>
              <a:t>себя</a:t>
            </a:r>
            <a:r>
              <a:rPr lang="ru-RU" sz="2400" spc="25" dirty="0">
                <a:solidFill>
                  <a:srgbClr val="3E3E3E"/>
                </a:solidFill>
                <a:latin typeface="Calibri"/>
                <a:cs typeface="Calibri"/>
              </a:rPr>
              <a:t> </a:t>
            </a:r>
            <a:r>
              <a:rPr lang="ru-RU" sz="2400" dirty="0">
                <a:solidFill>
                  <a:srgbClr val="3E3E3E"/>
                </a:solidFill>
                <a:latin typeface="Calibri"/>
                <a:cs typeface="Calibri"/>
              </a:rPr>
              <a:t>все</a:t>
            </a:r>
            <a:r>
              <a:rPr lang="ru-RU" sz="2400" spc="35" dirty="0">
                <a:solidFill>
                  <a:srgbClr val="3E3E3E"/>
                </a:solidFill>
                <a:latin typeface="Calibri"/>
                <a:cs typeface="Calibri"/>
              </a:rPr>
              <a:t> </a:t>
            </a:r>
            <a:r>
              <a:rPr lang="ru-RU" sz="2400" dirty="0">
                <a:solidFill>
                  <a:srgbClr val="3E3E3E"/>
                </a:solidFill>
                <a:latin typeface="Calibri"/>
                <a:cs typeface="Calibri"/>
              </a:rPr>
              <a:t>остальные</a:t>
            </a:r>
            <a:r>
              <a:rPr lang="ru-RU" sz="2400" spc="20" dirty="0">
                <a:solidFill>
                  <a:srgbClr val="3E3E3E"/>
                </a:solidFill>
                <a:latin typeface="Calibri"/>
                <a:cs typeface="Calibri"/>
              </a:rPr>
              <a:t> </a:t>
            </a:r>
            <a:r>
              <a:rPr lang="ru-RU" sz="2400" spc="-20" dirty="0">
                <a:solidFill>
                  <a:srgbClr val="3E3E3E"/>
                </a:solidFill>
                <a:latin typeface="Calibri"/>
                <a:cs typeface="Calibri"/>
              </a:rPr>
              <a:t>роли</a:t>
            </a:r>
            <a:endParaRPr lang="ru-RU" sz="2400" dirty="0">
              <a:latin typeface="Calibri"/>
              <a:cs typeface="Calibri"/>
            </a:endParaRPr>
          </a:p>
          <a:p>
            <a:pPr>
              <a:lnSpc>
                <a:spcPct val="100000"/>
              </a:lnSpc>
              <a:spcBef>
                <a:spcPts val="2055"/>
              </a:spcBef>
            </a:pPr>
            <a:endParaRPr lang="ru-RU" sz="2400" dirty="0">
              <a:latin typeface="Calibri"/>
              <a:cs typeface="Calibri"/>
            </a:endParaRPr>
          </a:p>
          <a:p>
            <a:pPr marL="0" indent="0">
              <a:lnSpc>
                <a:spcPct val="100000"/>
              </a:lnSpc>
              <a:buNone/>
            </a:pPr>
            <a:r>
              <a:rPr lang="ru-RU" sz="2400" u="sng" spc="-20" dirty="0">
                <a:solidFill>
                  <a:srgbClr val="0462C1"/>
                </a:solidFill>
                <a:uFill>
                  <a:solidFill>
                    <a:srgbClr val="0462C1"/>
                  </a:solidFill>
                </a:uFill>
                <a:latin typeface="Calibri"/>
                <a:cs typeface="Calibri"/>
              </a:rPr>
              <a:t>https://postgrespro.ru/docs/postgresql/15/sql-</a:t>
            </a:r>
            <a:r>
              <a:rPr lang="ru-RU" sz="2400" u="sng" spc="-10" dirty="0">
                <a:solidFill>
                  <a:srgbClr val="0462C1"/>
                </a:solidFill>
                <a:uFill>
                  <a:solidFill>
                    <a:srgbClr val="0462C1"/>
                  </a:solidFill>
                </a:uFill>
                <a:latin typeface="Calibri"/>
                <a:cs typeface="Calibri"/>
              </a:rPr>
              <a:t>createrole</a:t>
            </a:r>
            <a:endParaRPr lang="ru-RU" sz="2400" dirty="0">
              <a:latin typeface="Calibri"/>
              <a:cs typeface="Calibri"/>
            </a:endParaRPr>
          </a:p>
          <a:p>
            <a:pPr marL="0" indent="0">
              <a:lnSpc>
                <a:spcPct val="100000"/>
              </a:lnSpc>
              <a:spcBef>
                <a:spcPts val="2880"/>
              </a:spcBef>
              <a:buNone/>
            </a:pPr>
            <a:endParaRPr lang="en-US" sz="2400" dirty="0">
              <a:latin typeface="Calibri"/>
              <a:cs typeface="Calibri"/>
            </a:endParaRPr>
          </a:p>
        </p:txBody>
      </p:sp>
    </p:spTree>
    <p:extLst>
      <p:ext uri="{BB962C8B-B14F-4D97-AF65-F5344CB8AC3E}">
        <p14:creationId xmlns:p14="http://schemas.microsoft.com/office/powerpoint/2010/main" val="2498900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5"/>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dirty="0" smtClean="0"/>
              <a:t>Пользователи и права</a:t>
            </a:r>
            <a:endParaRPr dirty="0"/>
          </a:p>
        </p:txBody>
      </p:sp>
      <p:sp>
        <p:nvSpPr>
          <p:cNvPr id="218" name="Google Shape;218;p15"/>
          <p:cNvSpPr txBox="1">
            <a:spLocks noGrp="1"/>
          </p:cNvSpPr>
          <p:nvPr>
            <p:ph type="subTitle" idx="1"/>
          </p:nvPr>
        </p:nvSpPr>
        <p:spPr>
          <a:xfrm>
            <a:off x="754725" y="1592646"/>
            <a:ext cx="8226300" cy="34551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SzPct val="100000"/>
              <a:buNone/>
            </a:pPr>
            <a:r>
              <a:rPr lang="ru-RU" sz="1600"/>
              <a:t>CREATE ROLE имя [ [ WITH ] параметр [ ... ] ]</a:t>
            </a:r>
            <a:endParaRPr/>
          </a:p>
          <a:p>
            <a:pPr marL="0" lvl="0" indent="0" algn="l" rtl="0">
              <a:lnSpc>
                <a:spcPct val="115000"/>
              </a:lnSpc>
              <a:spcBef>
                <a:spcPts val="0"/>
              </a:spcBef>
              <a:spcAft>
                <a:spcPts val="0"/>
              </a:spcAft>
              <a:buSzPct val="100000"/>
              <a:buNone/>
            </a:pPr>
            <a:endParaRPr sz="1600"/>
          </a:p>
          <a:p>
            <a:pPr marL="0" lvl="0" indent="0" algn="l" rtl="0">
              <a:lnSpc>
                <a:spcPct val="115000"/>
              </a:lnSpc>
              <a:spcBef>
                <a:spcPts val="0"/>
              </a:spcBef>
              <a:spcAft>
                <a:spcPts val="0"/>
              </a:spcAft>
              <a:buSzPct val="100000"/>
              <a:buNone/>
            </a:pPr>
            <a:r>
              <a:rPr lang="ru-RU" sz="1600"/>
              <a:t>Здесь параметр:</a:t>
            </a:r>
            <a:endParaRPr/>
          </a:p>
          <a:p>
            <a:pPr marL="0" lvl="0" indent="0" algn="l" rtl="0">
              <a:lnSpc>
                <a:spcPct val="115000"/>
              </a:lnSpc>
              <a:spcBef>
                <a:spcPts val="0"/>
              </a:spcBef>
              <a:spcAft>
                <a:spcPts val="0"/>
              </a:spcAft>
              <a:buSzPct val="100000"/>
              <a:buNone/>
            </a:pPr>
            <a:endParaRPr sz="1600"/>
          </a:p>
          <a:p>
            <a:pPr marL="0" lvl="0" indent="0" algn="l" rtl="0">
              <a:lnSpc>
                <a:spcPct val="115000"/>
              </a:lnSpc>
              <a:spcBef>
                <a:spcPts val="0"/>
              </a:spcBef>
              <a:spcAft>
                <a:spcPts val="0"/>
              </a:spcAft>
              <a:buSzPct val="100000"/>
              <a:buNone/>
            </a:pPr>
            <a:r>
              <a:rPr lang="ru-RU" sz="1600"/>
              <a:t>      SUPERUSER | NOSUPERUSER</a:t>
            </a:r>
            <a:endParaRPr/>
          </a:p>
          <a:p>
            <a:pPr marL="0" lvl="0" indent="0" algn="l" rtl="0">
              <a:lnSpc>
                <a:spcPct val="115000"/>
              </a:lnSpc>
              <a:spcBef>
                <a:spcPts val="0"/>
              </a:spcBef>
              <a:spcAft>
                <a:spcPts val="0"/>
              </a:spcAft>
              <a:buSzPct val="100000"/>
              <a:buNone/>
            </a:pPr>
            <a:r>
              <a:rPr lang="ru-RU" sz="1600"/>
              <a:t>    | CREATEDB | NOCREATEDB</a:t>
            </a:r>
            <a:endParaRPr/>
          </a:p>
          <a:p>
            <a:pPr marL="0" lvl="0" indent="0" algn="l" rtl="0">
              <a:lnSpc>
                <a:spcPct val="115000"/>
              </a:lnSpc>
              <a:spcBef>
                <a:spcPts val="0"/>
              </a:spcBef>
              <a:spcAft>
                <a:spcPts val="0"/>
              </a:spcAft>
              <a:buSzPct val="100000"/>
              <a:buNone/>
            </a:pPr>
            <a:r>
              <a:rPr lang="ru-RU" sz="1600"/>
              <a:t>    | CREATEROLE | NOCREATEROLE</a:t>
            </a:r>
            <a:endParaRPr/>
          </a:p>
          <a:p>
            <a:pPr marL="0" lvl="0" indent="0" algn="l" rtl="0">
              <a:lnSpc>
                <a:spcPct val="115000"/>
              </a:lnSpc>
              <a:spcBef>
                <a:spcPts val="0"/>
              </a:spcBef>
              <a:spcAft>
                <a:spcPts val="0"/>
              </a:spcAft>
              <a:buSzPct val="100000"/>
              <a:buNone/>
            </a:pPr>
            <a:r>
              <a:rPr lang="ru-RU" sz="1600"/>
              <a:t>    | INHERIT | NOINHERIT</a:t>
            </a:r>
            <a:endParaRPr/>
          </a:p>
          <a:p>
            <a:pPr marL="0" lvl="0" indent="0" algn="l" rtl="0">
              <a:lnSpc>
                <a:spcPct val="115000"/>
              </a:lnSpc>
              <a:spcBef>
                <a:spcPts val="0"/>
              </a:spcBef>
              <a:spcAft>
                <a:spcPts val="0"/>
              </a:spcAft>
              <a:buSzPct val="100000"/>
              <a:buNone/>
            </a:pPr>
            <a:r>
              <a:rPr lang="ru-RU" sz="1600"/>
              <a:t>    | LOGIN | NOLOGIN</a:t>
            </a:r>
            <a:endParaRPr/>
          </a:p>
          <a:p>
            <a:pPr marL="0" lvl="0" indent="0" algn="l" rtl="0">
              <a:lnSpc>
                <a:spcPct val="115000"/>
              </a:lnSpc>
              <a:spcBef>
                <a:spcPts val="0"/>
              </a:spcBef>
              <a:spcAft>
                <a:spcPts val="0"/>
              </a:spcAft>
              <a:buSzPct val="100000"/>
              <a:buNone/>
            </a:pPr>
            <a:r>
              <a:rPr lang="ru-RU" sz="1600"/>
              <a:t>    | REPLICATION | NOREPLICATION</a:t>
            </a:r>
            <a:endParaRPr/>
          </a:p>
          <a:p>
            <a:pPr marL="0" lvl="0" indent="0" algn="l" rtl="0">
              <a:lnSpc>
                <a:spcPct val="115000"/>
              </a:lnSpc>
              <a:spcBef>
                <a:spcPts val="0"/>
              </a:spcBef>
              <a:spcAft>
                <a:spcPts val="0"/>
              </a:spcAft>
              <a:buSzPct val="100000"/>
              <a:buNone/>
            </a:pPr>
            <a:r>
              <a:rPr lang="ru-RU" sz="1600"/>
              <a:t>    | BYPASSRLS | NOBYPASSRLS</a:t>
            </a:r>
            <a:endParaRPr/>
          </a:p>
          <a:p>
            <a:pPr marL="0" lvl="0" indent="0" algn="l" rtl="0">
              <a:lnSpc>
                <a:spcPct val="115000"/>
              </a:lnSpc>
              <a:spcBef>
                <a:spcPts val="0"/>
              </a:spcBef>
              <a:spcAft>
                <a:spcPts val="0"/>
              </a:spcAft>
              <a:buSzPct val="100000"/>
              <a:buNone/>
            </a:pPr>
            <a:r>
              <a:rPr lang="ru-RU" sz="1600"/>
              <a:t>    | CONNECTION LIMIT предел_подключений</a:t>
            </a:r>
            <a:endParaRPr sz="1600"/>
          </a:p>
          <a:p>
            <a:pPr marL="0" lvl="0" indent="0" algn="l" rtl="0">
              <a:lnSpc>
                <a:spcPct val="115000"/>
              </a:lnSpc>
              <a:spcBef>
                <a:spcPts val="0"/>
              </a:spcBef>
              <a:spcAft>
                <a:spcPts val="0"/>
              </a:spcAft>
              <a:buSzPct val="100000"/>
              <a:buNone/>
            </a:pPr>
            <a:r>
              <a:rPr lang="ru-RU" sz="1600"/>
              <a:t>    | [ ENCRYPTED ] PASSWORD 'пароль' | PASSWORD NULL</a:t>
            </a:r>
            <a:endParaRPr/>
          </a:p>
          <a:p>
            <a:pPr marL="0" lvl="0" indent="0" algn="l" rtl="0">
              <a:lnSpc>
                <a:spcPct val="115000"/>
              </a:lnSpc>
              <a:spcBef>
                <a:spcPts val="0"/>
              </a:spcBef>
              <a:spcAft>
                <a:spcPts val="0"/>
              </a:spcAft>
              <a:buSzPct val="100000"/>
              <a:buNone/>
            </a:pPr>
            <a:r>
              <a:rPr lang="ru-RU" sz="1600"/>
              <a:t>    | VALID UNTIL 'дата_время'</a:t>
            </a:r>
            <a:endParaRPr/>
          </a:p>
          <a:p>
            <a:pPr marL="0" lvl="0" indent="0" algn="l" rtl="0">
              <a:lnSpc>
                <a:spcPct val="115000"/>
              </a:lnSpc>
              <a:spcBef>
                <a:spcPts val="0"/>
              </a:spcBef>
              <a:spcAft>
                <a:spcPts val="0"/>
              </a:spcAft>
              <a:buSzPct val="100000"/>
              <a:buNone/>
            </a:pPr>
            <a:r>
              <a:rPr lang="ru-RU" sz="1600"/>
              <a:t>    | IN ROLE имя_роли [, ...]</a:t>
            </a:r>
            <a:endParaRPr/>
          </a:p>
          <a:p>
            <a:pPr marL="0" lvl="0" indent="0" algn="l" rtl="0">
              <a:lnSpc>
                <a:spcPct val="115000"/>
              </a:lnSpc>
              <a:spcBef>
                <a:spcPts val="0"/>
              </a:spcBef>
              <a:spcAft>
                <a:spcPts val="0"/>
              </a:spcAft>
              <a:buSzPct val="100000"/>
              <a:buNone/>
            </a:pPr>
            <a:r>
              <a:rPr lang="ru-RU" sz="1600"/>
              <a:t>    | IN GROUP имя_роли [, ...]</a:t>
            </a:r>
            <a:endParaRPr/>
          </a:p>
          <a:p>
            <a:pPr marL="0" lvl="0" indent="0" algn="l" rtl="0">
              <a:lnSpc>
                <a:spcPct val="115000"/>
              </a:lnSpc>
              <a:spcBef>
                <a:spcPts val="0"/>
              </a:spcBef>
              <a:spcAft>
                <a:spcPts val="0"/>
              </a:spcAft>
              <a:buSzPct val="100000"/>
              <a:buNone/>
            </a:pPr>
            <a:r>
              <a:rPr lang="ru-RU" sz="1600"/>
              <a:t>    | ROLE имя_роли [, ...]</a:t>
            </a:r>
            <a:endParaRPr/>
          </a:p>
          <a:p>
            <a:pPr marL="0" lvl="0" indent="0" algn="l" rtl="0">
              <a:lnSpc>
                <a:spcPct val="115000"/>
              </a:lnSpc>
              <a:spcBef>
                <a:spcPts val="0"/>
              </a:spcBef>
              <a:spcAft>
                <a:spcPts val="0"/>
              </a:spcAft>
              <a:buSzPct val="100000"/>
              <a:buNone/>
            </a:pPr>
            <a:r>
              <a:rPr lang="ru-RU" sz="1600"/>
              <a:t>    | ADMIN имя_роли [, ...]</a:t>
            </a:r>
            <a:endParaRPr/>
          </a:p>
          <a:p>
            <a:pPr marL="0" lvl="0" indent="0" algn="l" rtl="0">
              <a:lnSpc>
                <a:spcPct val="115000"/>
              </a:lnSpc>
              <a:spcBef>
                <a:spcPts val="0"/>
              </a:spcBef>
              <a:spcAft>
                <a:spcPts val="0"/>
              </a:spcAft>
              <a:buSzPct val="100000"/>
              <a:buNone/>
            </a:pPr>
            <a:r>
              <a:rPr lang="ru-RU" sz="1600"/>
              <a:t>    | USER имя_роли [, ...]</a:t>
            </a:r>
            <a:endParaRPr/>
          </a:p>
          <a:p>
            <a:pPr marL="0" lvl="0" indent="0" algn="l" rtl="0">
              <a:lnSpc>
                <a:spcPct val="115000"/>
              </a:lnSpc>
              <a:spcBef>
                <a:spcPts val="0"/>
              </a:spcBef>
              <a:spcAft>
                <a:spcPts val="0"/>
              </a:spcAft>
              <a:buSzPct val="100000"/>
              <a:buNone/>
            </a:pPr>
            <a:r>
              <a:rPr lang="ru-RU" sz="1600"/>
              <a:t>    | SYSID uid</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Пользователи и права</a:t>
            </a:r>
            <a:endParaRPr sz="3600" dirty="0"/>
          </a:p>
        </p:txBody>
      </p:sp>
      <p:sp>
        <p:nvSpPr>
          <p:cNvPr id="194" name="Google Shape;194;p9"/>
          <p:cNvSpPr txBox="1">
            <a:spLocks noGrp="1"/>
          </p:cNvSpPr>
          <p:nvPr>
            <p:ph type="body" idx="1"/>
          </p:nvPr>
        </p:nvSpPr>
        <p:spPr>
          <a:xfrm>
            <a:off x="500550" y="1445513"/>
            <a:ext cx="8321332" cy="3386260"/>
          </a:xfrm>
          <a:prstGeom prst="rect">
            <a:avLst/>
          </a:prstGeom>
          <a:noFill/>
          <a:ln>
            <a:noFill/>
          </a:ln>
        </p:spPr>
        <p:txBody>
          <a:bodyPr spcFirstLastPara="1" wrap="square" lIns="91425" tIns="91425" rIns="91425" bIns="91425" anchor="t" anchorCtr="0">
            <a:normAutofit fontScale="77500" lnSpcReduction="20000"/>
          </a:bodyPr>
          <a:lstStyle/>
          <a:p>
            <a:pPr marL="0" indent="0">
              <a:lnSpc>
                <a:spcPct val="100000"/>
              </a:lnSpc>
              <a:spcBef>
                <a:spcPts val="1150"/>
              </a:spcBef>
              <a:buNone/>
            </a:pPr>
            <a:r>
              <a:rPr lang="ru-RU" sz="2400" dirty="0">
                <a:solidFill>
                  <a:srgbClr val="3E3E3E"/>
                </a:solidFill>
                <a:latin typeface="Calibri"/>
                <a:cs typeface="Calibri"/>
              </a:rPr>
              <a:t>Включение</a:t>
            </a:r>
            <a:r>
              <a:rPr lang="ru-RU" sz="2400" spc="25" dirty="0">
                <a:solidFill>
                  <a:srgbClr val="3E3E3E"/>
                </a:solidFill>
                <a:latin typeface="Calibri"/>
                <a:cs typeface="Calibri"/>
              </a:rPr>
              <a:t> </a:t>
            </a:r>
            <a:r>
              <a:rPr lang="ru-RU" sz="2400" dirty="0">
                <a:solidFill>
                  <a:srgbClr val="3E3E3E"/>
                </a:solidFill>
                <a:latin typeface="Calibri"/>
                <a:cs typeface="Calibri"/>
              </a:rPr>
              <a:t>роли</a:t>
            </a:r>
            <a:r>
              <a:rPr lang="ru-RU" sz="2400" spc="20" dirty="0">
                <a:solidFill>
                  <a:srgbClr val="3E3E3E"/>
                </a:solidFill>
                <a:latin typeface="Calibri"/>
                <a:cs typeface="Calibri"/>
              </a:rPr>
              <a:t> </a:t>
            </a:r>
            <a:r>
              <a:rPr lang="ru-RU" sz="2400" dirty="0">
                <a:solidFill>
                  <a:srgbClr val="3E3E3E"/>
                </a:solidFill>
                <a:latin typeface="Calibri"/>
                <a:cs typeface="Calibri"/>
              </a:rPr>
              <a:t>в</a:t>
            </a:r>
            <a:r>
              <a:rPr lang="ru-RU" sz="2400" spc="30" dirty="0">
                <a:solidFill>
                  <a:srgbClr val="3E3E3E"/>
                </a:solidFill>
                <a:latin typeface="Calibri"/>
                <a:cs typeface="Calibri"/>
              </a:rPr>
              <a:t> </a:t>
            </a:r>
            <a:r>
              <a:rPr lang="ru-RU" sz="2400" spc="-10" dirty="0">
                <a:solidFill>
                  <a:srgbClr val="3E3E3E"/>
                </a:solidFill>
                <a:latin typeface="Calibri"/>
                <a:cs typeface="Calibri"/>
              </a:rPr>
              <a:t>группу</a:t>
            </a:r>
            <a:endParaRPr lang="ru-RU" sz="2400" dirty="0">
              <a:latin typeface="Calibri"/>
              <a:cs typeface="Calibri"/>
            </a:endParaRPr>
          </a:p>
          <a:p>
            <a:pPr marL="469900">
              <a:lnSpc>
                <a:spcPct val="100000"/>
              </a:lnSpc>
              <a:spcBef>
                <a:spcPts val="1050"/>
              </a:spcBef>
            </a:pPr>
            <a:r>
              <a:rPr lang="ru-RU" sz="2400" dirty="0">
                <a:solidFill>
                  <a:srgbClr val="3E3E3E"/>
                </a:solidFill>
                <a:latin typeface="Calibri"/>
                <a:cs typeface="Calibri"/>
              </a:rPr>
              <a:t>роль1:</a:t>
            </a:r>
            <a:r>
              <a:rPr lang="ru-RU" sz="2400" spc="10" dirty="0">
                <a:solidFill>
                  <a:srgbClr val="3E3E3E"/>
                </a:solidFill>
                <a:latin typeface="Calibri"/>
                <a:cs typeface="Calibri"/>
              </a:rPr>
              <a:t> </a:t>
            </a:r>
            <a:r>
              <a:rPr lang="ru-RU" sz="2400" dirty="0">
                <a:solidFill>
                  <a:srgbClr val="3E3E3E"/>
                </a:solidFill>
                <a:latin typeface="Calibri"/>
                <a:cs typeface="Calibri"/>
              </a:rPr>
              <a:t>GRANT</a:t>
            </a:r>
            <a:r>
              <a:rPr lang="ru-RU" sz="2400" spc="15" dirty="0">
                <a:solidFill>
                  <a:srgbClr val="3E3E3E"/>
                </a:solidFill>
                <a:latin typeface="Calibri"/>
                <a:cs typeface="Calibri"/>
              </a:rPr>
              <a:t> </a:t>
            </a:r>
            <a:r>
              <a:rPr lang="ru-RU" sz="2400" dirty="0">
                <a:solidFill>
                  <a:srgbClr val="3E3E3E"/>
                </a:solidFill>
                <a:latin typeface="Calibri"/>
                <a:cs typeface="Calibri"/>
              </a:rPr>
              <a:t>группа</a:t>
            </a:r>
            <a:r>
              <a:rPr lang="ru-RU" sz="2400" spc="-10" dirty="0">
                <a:solidFill>
                  <a:srgbClr val="3E3E3E"/>
                </a:solidFill>
                <a:latin typeface="Calibri"/>
                <a:cs typeface="Calibri"/>
              </a:rPr>
              <a:t> </a:t>
            </a:r>
            <a:r>
              <a:rPr lang="ru-RU" sz="2400" dirty="0">
                <a:solidFill>
                  <a:srgbClr val="3E3E3E"/>
                </a:solidFill>
                <a:latin typeface="Calibri"/>
                <a:cs typeface="Calibri"/>
              </a:rPr>
              <a:t>TO</a:t>
            </a:r>
            <a:r>
              <a:rPr lang="ru-RU" sz="2400" spc="25" dirty="0">
                <a:solidFill>
                  <a:srgbClr val="3E3E3E"/>
                </a:solidFill>
                <a:latin typeface="Calibri"/>
                <a:cs typeface="Calibri"/>
              </a:rPr>
              <a:t> </a:t>
            </a:r>
            <a:r>
              <a:rPr lang="ru-RU" sz="2400" spc="-10" dirty="0">
                <a:solidFill>
                  <a:srgbClr val="3E3E3E"/>
                </a:solidFill>
                <a:latin typeface="Calibri"/>
                <a:cs typeface="Calibri"/>
              </a:rPr>
              <a:t>роль2;</a:t>
            </a:r>
            <a:endParaRPr lang="ru-RU" sz="2400" dirty="0">
              <a:latin typeface="Calibri"/>
              <a:cs typeface="Calibri"/>
            </a:endParaRPr>
          </a:p>
          <a:p>
            <a:pPr marL="0" indent="0">
              <a:lnSpc>
                <a:spcPct val="100000"/>
              </a:lnSpc>
              <a:spcBef>
                <a:spcPts val="1050"/>
              </a:spcBef>
              <a:buNone/>
            </a:pPr>
            <a:r>
              <a:rPr lang="ru-RU" sz="2400" dirty="0">
                <a:solidFill>
                  <a:srgbClr val="3E3E3E"/>
                </a:solidFill>
                <a:latin typeface="Calibri"/>
                <a:cs typeface="Calibri"/>
              </a:rPr>
              <a:t>Исключение</a:t>
            </a:r>
            <a:r>
              <a:rPr lang="ru-RU" sz="2400" spc="20" dirty="0">
                <a:solidFill>
                  <a:srgbClr val="3E3E3E"/>
                </a:solidFill>
                <a:latin typeface="Calibri"/>
                <a:cs typeface="Calibri"/>
              </a:rPr>
              <a:t> </a:t>
            </a:r>
            <a:r>
              <a:rPr lang="ru-RU" sz="2400" dirty="0">
                <a:solidFill>
                  <a:srgbClr val="3E3E3E"/>
                </a:solidFill>
                <a:latin typeface="Calibri"/>
                <a:cs typeface="Calibri"/>
              </a:rPr>
              <a:t>роли</a:t>
            </a:r>
            <a:r>
              <a:rPr lang="ru-RU" sz="2400" spc="15" dirty="0">
                <a:solidFill>
                  <a:srgbClr val="3E3E3E"/>
                </a:solidFill>
                <a:latin typeface="Calibri"/>
                <a:cs typeface="Calibri"/>
              </a:rPr>
              <a:t> </a:t>
            </a:r>
            <a:r>
              <a:rPr lang="ru-RU" sz="2400" dirty="0">
                <a:solidFill>
                  <a:srgbClr val="3E3E3E"/>
                </a:solidFill>
                <a:latin typeface="Calibri"/>
                <a:cs typeface="Calibri"/>
              </a:rPr>
              <a:t>из</a:t>
            </a:r>
            <a:r>
              <a:rPr lang="ru-RU" sz="2400" spc="25" dirty="0">
                <a:solidFill>
                  <a:srgbClr val="3E3E3E"/>
                </a:solidFill>
                <a:latin typeface="Calibri"/>
                <a:cs typeface="Calibri"/>
              </a:rPr>
              <a:t> </a:t>
            </a:r>
            <a:r>
              <a:rPr lang="ru-RU" sz="2400" spc="-10" dirty="0">
                <a:solidFill>
                  <a:srgbClr val="3E3E3E"/>
                </a:solidFill>
                <a:latin typeface="Calibri"/>
                <a:cs typeface="Calibri"/>
              </a:rPr>
              <a:t>группы</a:t>
            </a:r>
            <a:endParaRPr lang="ru-RU" sz="2400" dirty="0">
              <a:latin typeface="Calibri"/>
              <a:cs typeface="Calibri"/>
            </a:endParaRPr>
          </a:p>
          <a:p>
            <a:pPr marL="469900">
              <a:lnSpc>
                <a:spcPct val="100000"/>
              </a:lnSpc>
              <a:spcBef>
                <a:spcPts val="1050"/>
              </a:spcBef>
            </a:pPr>
            <a:r>
              <a:rPr lang="ru-RU" sz="2400" dirty="0">
                <a:solidFill>
                  <a:srgbClr val="3E3E3E"/>
                </a:solidFill>
                <a:latin typeface="Calibri"/>
                <a:cs typeface="Calibri"/>
              </a:rPr>
              <a:t>роль1:</a:t>
            </a:r>
            <a:r>
              <a:rPr lang="ru-RU" sz="2400" spc="20" dirty="0">
                <a:solidFill>
                  <a:srgbClr val="3E3E3E"/>
                </a:solidFill>
                <a:latin typeface="Calibri"/>
                <a:cs typeface="Calibri"/>
              </a:rPr>
              <a:t> </a:t>
            </a:r>
            <a:r>
              <a:rPr lang="ru-RU" sz="2400" dirty="0">
                <a:solidFill>
                  <a:srgbClr val="3E3E3E"/>
                </a:solidFill>
                <a:latin typeface="Calibri"/>
                <a:cs typeface="Calibri"/>
              </a:rPr>
              <a:t>REVOKE</a:t>
            </a:r>
            <a:r>
              <a:rPr lang="ru-RU" sz="2400" spc="-5" dirty="0">
                <a:solidFill>
                  <a:srgbClr val="3E3E3E"/>
                </a:solidFill>
                <a:latin typeface="Calibri"/>
                <a:cs typeface="Calibri"/>
              </a:rPr>
              <a:t> </a:t>
            </a:r>
            <a:r>
              <a:rPr lang="ru-RU" sz="2400" dirty="0">
                <a:solidFill>
                  <a:srgbClr val="3E3E3E"/>
                </a:solidFill>
                <a:latin typeface="Calibri"/>
                <a:cs typeface="Calibri"/>
              </a:rPr>
              <a:t>группа</a:t>
            </a:r>
            <a:r>
              <a:rPr lang="ru-RU" sz="2400" spc="-5" dirty="0">
                <a:solidFill>
                  <a:srgbClr val="3E3E3E"/>
                </a:solidFill>
                <a:latin typeface="Calibri"/>
                <a:cs typeface="Calibri"/>
              </a:rPr>
              <a:t> </a:t>
            </a:r>
            <a:r>
              <a:rPr lang="ru-RU" sz="2400" dirty="0">
                <a:solidFill>
                  <a:srgbClr val="3E3E3E"/>
                </a:solidFill>
                <a:latin typeface="Calibri"/>
                <a:cs typeface="Calibri"/>
              </a:rPr>
              <a:t>FROM</a:t>
            </a:r>
            <a:r>
              <a:rPr lang="ru-RU" sz="2400" spc="25" dirty="0">
                <a:solidFill>
                  <a:srgbClr val="3E3E3E"/>
                </a:solidFill>
                <a:latin typeface="Calibri"/>
                <a:cs typeface="Calibri"/>
              </a:rPr>
              <a:t> </a:t>
            </a:r>
            <a:r>
              <a:rPr lang="ru-RU" sz="2400" spc="-10" dirty="0">
                <a:solidFill>
                  <a:srgbClr val="3E3E3E"/>
                </a:solidFill>
                <a:latin typeface="Calibri"/>
                <a:cs typeface="Calibri"/>
              </a:rPr>
              <a:t>роль2;</a:t>
            </a:r>
            <a:endParaRPr lang="ru-RU" sz="2400" dirty="0">
              <a:latin typeface="Calibri"/>
              <a:cs typeface="Calibri"/>
            </a:endParaRPr>
          </a:p>
          <a:p>
            <a:pPr marL="12066" marR="2547620" indent="0">
              <a:lnSpc>
                <a:spcPct val="143800"/>
              </a:lnSpc>
              <a:buNone/>
            </a:pPr>
            <a:r>
              <a:rPr lang="ru-RU" sz="2400" dirty="0">
                <a:solidFill>
                  <a:srgbClr val="3E3E3E"/>
                </a:solidFill>
                <a:latin typeface="Calibri"/>
                <a:cs typeface="Calibri"/>
              </a:rPr>
              <a:t>Право</a:t>
            </a:r>
            <a:r>
              <a:rPr lang="ru-RU" sz="2400" spc="5" dirty="0">
                <a:solidFill>
                  <a:srgbClr val="3E3E3E"/>
                </a:solidFill>
                <a:latin typeface="Calibri"/>
                <a:cs typeface="Calibri"/>
              </a:rPr>
              <a:t> </a:t>
            </a:r>
            <a:r>
              <a:rPr lang="ru-RU" sz="2400" dirty="0">
                <a:solidFill>
                  <a:srgbClr val="3E3E3E"/>
                </a:solidFill>
                <a:latin typeface="Calibri"/>
                <a:cs typeface="Calibri"/>
              </a:rPr>
              <a:t>управления</a:t>
            </a:r>
            <a:r>
              <a:rPr lang="ru-RU" sz="2400" spc="10" dirty="0">
                <a:solidFill>
                  <a:srgbClr val="3E3E3E"/>
                </a:solidFill>
                <a:latin typeface="Calibri"/>
                <a:cs typeface="Calibri"/>
              </a:rPr>
              <a:t> </a:t>
            </a:r>
            <a:r>
              <a:rPr lang="ru-RU" sz="2400" dirty="0">
                <a:solidFill>
                  <a:srgbClr val="3E3E3E"/>
                </a:solidFill>
                <a:latin typeface="Calibri"/>
                <a:cs typeface="Calibri"/>
              </a:rPr>
              <a:t>участием</a:t>
            </a:r>
            <a:r>
              <a:rPr lang="ru-RU" sz="2400" spc="15" dirty="0">
                <a:solidFill>
                  <a:srgbClr val="3E3E3E"/>
                </a:solidFill>
                <a:latin typeface="Calibri"/>
                <a:cs typeface="Calibri"/>
              </a:rPr>
              <a:t> </a:t>
            </a:r>
            <a:r>
              <a:rPr lang="ru-RU" sz="2400" dirty="0">
                <a:solidFill>
                  <a:srgbClr val="3E3E3E"/>
                </a:solidFill>
                <a:latin typeface="Calibri"/>
                <a:cs typeface="Calibri"/>
              </a:rPr>
              <a:t>в</a:t>
            </a:r>
            <a:r>
              <a:rPr lang="ru-RU" sz="2400" spc="20" dirty="0">
                <a:solidFill>
                  <a:srgbClr val="3E3E3E"/>
                </a:solidFill>
                <a:latin typeface="Calibri"/>
                <a:cs typeface="Calibri"/>
              </a:rPr>
              <a:t> </a:t>
            </a:r>
            <a:r>
              <a:rPr lang="ru-RU" sz="2400" dirty="0">
                <a:solidFill>
                  <a:srgbClr val="3E3E3E"/>
                </a:solidFill>
                <a:latin typeface="Calibri"/>
                <a:cs typeface="Calibri"/>
              </a:rPr>
              <a:t>групповой</a:t>
            </a:r>
            <a:r>
              <a:rPr lang="ru-RU" sz="2400" spc="-10" dirty="0">
                <a:solidFill>
                  <a:srgbClr val="3E3E3E"/>
                </a:solidFill>
                <a:latin typeface="Calibri"/>
                <a:cs typeface="Calibri"/>
              </a:rPr>
              <a:t> </a:t>
            </a:r>
            <a:r>
              <a:rPr lang="ru-RU" sz="2400" dirty="0" smtClean="0">
                <a:solidFill>
                  <a:srgbClr val="3E3E3E"/>
                </a:solidFill>
                <a:latin typeface="Calibri"/>
                <a:cs typeface="Calibri"/>
              </a:rPr>
              <a:t>роли</a:t>
            </a:r>
            <a:endParaRPr lang="en-US" sz="2400" spc="5" dirty="0" smtClean="0">
              <a:solidFill>
                <a:srgbClr val="3E3E3E"/>
              </a:solidFill>
              <a:latin typeface="Calibri"/>
              <a:cs typeface="Calibri"/>
            </a:endParaRPr>
          </a:p>
          <a:p>
            <a:pPr marL="469900">
              <a:lnSpc>
                <a:spcPct val="100000"/>
              </a:lnSpc>
              <a:spcBef>
                <a:spcPts val="1055"/>
              </a:spcBef>
            </a:pPr>
            <a:r>
              <a:rPr lang="ru-RU" sz="2400" dirty="0" smtClean="0">
                <a:solidFill>
                  <a:srgbClr val="3E3E3E"/>
                </a:solidFill>
                <a:latin typeface="Calibri"/>
                <a:cs typeface="Calibri"/>
              </a:rPr>
              <a:t>Любая роль – в самой себе</a:t>
            </a:r>
          </a:p>
          <a:p>
            <a:pPr marL="469900">
              <a:lnSpc>
                <a:spcPct val="100000"/>
              </a:lnSpc>
              <a:spcBef>
                <a:spcPts val="1055"/>
              </a:spcBef>
            </a:pPr>
            <a:r>
              <a:rPr lang="ru-RU" sz="2400" dirty="0" smtClean="0">
                <a:solidFill>
                  <a:srgbClr val="3E3E3E"/>
                </a:solidFill>
                <a:latin typeface="Calibri"/>
                <a:cs typeface="Calibri"/>
              </a:rPr>
              <a:t>роль</a:t>
            </a:r>
            <a:r>
              <a:rPr lang="ru-RU" sz="2400" spc="10" dirty="0" smtClean="0">
                <a:solidFill>
                  <a:srgbClr val="3E3E3E"/>
                </a:solidFill>
                <a:latin typeface="Calibri"/>
                <a:cs typeface="Calibri"/>
              </a:rPr>
              <a:t> </a:t>
            </a:r>
            <a:r>
              <a:rPr lang="ru-RU" sz="2400" dirty="0" smtClean="0">
                <a:solidFill>
                  <a:srgbClr val="3E3E3E"/>
                </a:solidFill>
                <a:latin typeface="Calibri"/>
                <a:cs typeface="Calibri"/>
              </a:rPr>
              <a:t>с</a:t>
            </a:r>
            <a:r>
              <a:rPr lang="ru-RU" sz="2400" spc="35" dirty="0" smtClean="0">
                <a:solidFill>
                  <a:srgbClr val="3E3E3E"/>
                </a:solidFill>
                <a:latin typeface="Calibri"/>
                <a:cs typeface="Calibri"/>
              </a:rPr>
              <a:t> </a:t>
            </a:r>
            <a:r>
              <a:rPr lang="ru-RU" sz="2400" dirty="0" smtClean="0">
                <a:solidFill>
                  <a:srgbClr val="3E3E3E"/>
                </a:solidFill>
                <a:latin typeface="Calibri"/>
                <a:cs typeface="Calibri"/>
              </a:rPr>
              <a:t>атрибутом</a:t>
            </a:r>
            <a:r>
              <a:rPr lang="ru-RU" sz="2400" spc="5" dirty="0" smtClean="0">
                <a:solidFill>
                  <a:srgbClr val="3E3E3E"/>
                </a:solidFill>
                <a:latin typeface="Calibri"/>
                <a:cs typeface="Calibri"/>
              </a:rPr>
              <a:t> </a:t>
            </a:r>
            <a:r>
              <a:rPr lang="ru-RU" sz="2400" dirty="0" smtClean="0">
                <a:solidFill>
                  <a:srgbClr val="3E3E3E"/>
                </a:solidFill>
                <a:latin typeface="Calibri"/>
                <a:cs typeface="Calibri"/>
              </a:rPr>
              <a:t>SUPERUSER</a:t>
            </a:r>
            <a:r>
              <a:rPr lang="ru-RU" sz="2400" spc="15" dirty="0" smtClean="0">
                <a:solidFill>
                  <a:srgbClr val="3E3E3E"/>
                </a:solidFill>
                <a:latin typeface="Calibri"/>
                <a:cs typeface="Calibri"/>
              </a:rPr>
              <a:t> </a:t>
            </a:r>
            <a:r>
              <a:rPr lang="ru-RU" sz="2400" dirty="0" smtClean="0">
                <a:solidFill>
                  <a:srgbClr val="3E3E3E"/>
                </a:solidFill>
                <a:latin typeface="Calibri"/>
                <a:cs typeface="Calibri"/>
              </a:rPr>
              <a:t>—</a:t>
            </a:r>
            <a:r>
              <a:rPr lang="ru-RU" sz="2400" spc="30" dirty="0" smtClean="0">
                <a:solidFill>
                  <a:srgbClr val="3E3E3E"/>
                </a:solidFill>
                <a:latin typeface="Calibri"/>
                <a:cs typeface="Calibri"/>
              </a:rPr>
              <a:t> </a:t>
            </a:r>
            <a:r>
              <a:rPr lang="ru-RU" sz="2400" dirty="0" smtClean="0">
                <a:solidFill>
                  <a:srgbClr val="3E3E3E"/>
                </a:solidFill>
                <a:latin typeface="Calibri"/>
                <a:cs typeface="Calibri"/>
              </a:rPr>
              <a:t>в</a:t>
            </a:r>
            <a:r>
              <a:rPr lang="ru-RU" sz="2400" spc="40" dirty="0" smtClean="0">
                <a:solidFill>
                  <a:srgbClr val="3E3E3E"/>
                </a:solidFill>
                <a:latin typeface="Calibri"/>
                <a:cs typeface="Calibri"/>
              </a:rPr>
              <a:t> </a:t>
            </a:r>
            <a:r>
              <a:rPr lang="ru-RU" sz="2400" dirty="0" smtClean="0">
                <a:solidFill>
                  <a:srgbClr val="3E3E3E"/>
                </a:solidFill>
                <a:latin typeface="Calibri"/>
                <a:cs typeface="Calibri"/>
              </a:rPr>
              <a:t>любой</a:t>
            </a:r>
            <a:r>
              <a:rPr lang="ru-RU" sz="2400" spc="-5" dirty="0" smtClean="0">
                <a:solidFill>
                  <a:srgbClr val="3E3E3E"/>
                </a:solidFill>
                <a:latin typeface="Calibri"/>
                <a:cs typeface="Calibri"/>
              </a:rPr>
              <a:t> </a:t>
            </a:r>
            <a:r>
              <a:rPr lang="ru-RU" sz="2400" spc="-20" dirty="0" smtClean="0">
                <a:solidFill>
                  <a:srgbClr val="3E3E3E"/>
                </a:solidFill>
                <a:latin typeface="Calibri"/>
                <a:cs typeface="Calibri"/>
              </a:rPr>
              <a:t>роли</a:t>
            </a:r>
            <a:endParaRPr lang="ru-RU" sz="2400" dirty="0" smtClean="0">
              <a:latin typeface="Calibri"/>
              <a:cs typeface="Calibri"/>
            </a:endParaRPr>
          </a:p>
          <a:p>
            <a:pPr marL="469900">
              <a:lnSpc>
                <a:spcPct val="100000"/>
              </a:lnSpc>
              <a:spcBef>
                <a:spcPts val="1045"/>
              </a:spcBef>
            </a:pPr>
            <a:r>
              <a:rPr lang="ru-RU" sz="2400" dirty="0" smtClean="0">
                <a:solidFill>
                  <a:srgbClr val="3E3E3E"/>
                </a:solidFill>
                <a:latin typeface="Calibri"/>
                <a:cs typeface="Calibri"/>
              </a:rPr>
              <a:t>роль</a:t>
            </a:r>
            <a:r>
              <a:rPr lang="ru-RU" sz="2400" spc="15" dirty="0" smtClean="0">
                <a:solidFill>
                  <a:srgbClr val="3E3E3E"/>
                </a:solidFill>
                <a:latin typeface="Calibri"/>
                <a:cs typeface="Calibri"/>
              </a:rPr>
              <a:t> </a:t>
            </a:r>
            <a:r>
              <a:rPr lang="ru-RU" sz="2400" dirty="0">
                <a:solidFill>
                  <a:srgbClr val="3E3E3E"/>
                </a:solidFill>
                <a:latin typeface="Calibri"/>
                <a:cs typeface="Calibri"/>
              </a:rPr>
              <a:t>с</a:t>
            </a:r>
            <a:r>
              <a:rPr lang="ru-RU" sz="2400" spc="45" dirty="0">
                <a:solidFill>
                  <a:srgbClr val="3E3E3E"/>
                </a:solidFill>
                <a:latin typeface="Calibri"/>
                <a:cs typeface="Calibri"/>
              </a:rPr>
              <a:t> </a:t>
            </a:r>
            <a:r>
              <a:rPr lang="ru-RU" sz="2400" dirty="0">
                <a:solidFill>
                  <a:srgbClr val="3E3E3E"/>
                </a:solidFill>
                <a:latin typeface="Calibri"/>
                <a:cs typeface="Calibri"/>
              </a:rPr>
              <a:t>атрибутом</a:t>
            </a:r>
            <a:r>
              <a:rPr lang="ru-RU" sz="2400" spc="5" dirty="0">
                <a:solidFill>
                  <a:srgbClr val="3E3E3E"/>
                </a:solidFill>
                <a:latin typeface="Calibri"/>
                <a:cs typeface="Calibri"/>
              </a:rPr>
              <a:t> </a:t>
            </a:r>
            <a:r>
              <a:rPr lang="ru-RU" sz="2400" spc="-20" dirty="0">
                <a:solidFill>
                  <a:srgbClr val="3E3E3E"/>
                </a:solidFill>
                <a:latin typeface="Calibri"/>
                <a:cs typeface="Calibri"/>
              </a:rPr>
              <a:t>CREATEROLE</a:t>
            </a:r>
            <a:r>
              <a:rPr lang="ru-RU" sz="2400" spc="5" dirty="0">
                <a:solidFill>
                  <a:srgbClr val="3E3E3E"/>
                </a:solidFill>
                <a:latin typeface="Calibri"/>
                <a:cs typeface="Calibri"/>
              </a:rPr>
              <a:t> </a:t>
            </a:r>
            <a:r>
              <a:rPr lang="ru-RU" sz="2400" dirty="0">
                <a:solidFill>
                  <a:srgbClr val="3E3E3E"/>
                </a:solidFill>
                <a:latin typeface="Calibri"/>
                <a:cs typeface="Calibri"/>
              </a:rPr>
              <a:t>—</a:t>
            </a:r>
            <a:r>
              <a:rPr lang="ru-RU" sz="2400" spc="35" dirty="0">
                <a:solidFill>
                  <a:srgbClr val="3E3E3E"/>
                </a:solidFill>
                <a:latin typeface="Calibri"/>
                <a:cs typeface="Calibri"/>
              </a:rPr>
              <a:t> </a:t>
            </a:r>
            <a:r>
              <a:rPr lang="ru-RU" sz="2400" dirty="0">
                <a:solidFill>
                  <a:srgbClr val="3E3E3E"/>
                </a:solidFill>
                <a:latin typeface="Calibri"/>
                <a:cs typeface="Calibri"/>
              </a:rPr>
              <a:t>в</a:t>
            </a:r>
            <a:r>
              <a:rPr lang="ru-RU" sz="2400" spc="40" dirty="0">
                <a:solidFill>
                  <a:srgbClr val="3E3E3E"/>
                </a:solidFill>
                <a:latin typeface="Calibri"/>
                <a:cs typeface="Calibri"/>
              </a:rPr>
              <a:t> </a:t>
            </a:r>
            <a:r>
              <a:rPr lang="ru-RU" sz="2400" dirty="0">
                <a:solidFill>
                  <a:srgbClr val="3E3E3E"/>
                </a:solidFill>
                <a:latin typeface="Calibri"/>
                <a:cs typeface="Calibri"/>
              </a:rPr>
              <a:t>любой,</a:t>
            </a:r>
            <a:r>
              <a:rPr lang="ru-RU" sz="2400" spc="5" dirty="0">
                <a:solidFill>
                  <a:srgbClr val="3E3E3E"/>
                </a:solidFill>
                <a:latin typeface="Calibri"/>
                <a:cs typeface="Calibri"/>
              </a:rPr>
              <a:t> </a:t>
            </a:r>
            <a:r>
              <a:rPr lang="ru-RU" sz="2400" dirty="0">
                <a:solidFill>
                  <a:srgbClr val="3E3E3E"/>
                </a:solidFill>
                <a:latin typeface="Calibri"/>
                <a:cs typeface="Calibri"/>
              </a:rPr>
              <a:t>кроме</a:t>
            </a:r>
            <a:r>
              <a:rPr lang="ru-RU" sz="2400" spc="20" dirty="0">
                <a:solidFill>
                  <a:srgbClr val="3E3E3E"/>
                </a:solidFill>
                <a:latin typeface="Calibri"/>
                <a:cs typeface="Calibri"/>
              </a:rPr>
              <a:t> </a:t>
            </a:r>
            <a:r>
              <a:rPr lang="ru-RU" sz="2400" spc="-10" dirty="0" err="1">
                <a:solidFill>
                  <a:srgbClr val="3E3E3E"/>
                </a:solidFill>
                <a:latin typeface="Calibri"/>
                <a:cs typeface="Calibri"/>
              </a:rPr>
              <a:t>суперпользовательской</a:t>
            </a:r>
            <a:endParaRPr lang="ru-RU" sz="2400" dirty="0">
              <a:latin typeface="Calibri"/>
              <a:cs typeface="Calibri"/>
            </a:endParaRPr>
          </a:p>
        </p:txBody>
      </p:sp>
    </p:spTree>
    <p:extLst>
      <p:ext uri="{BB962C8B-B14F-4D97-AF65-F5344CB8AC3E}">
        <p14:creationId xmlns:p14="http://schemas.microsoft.com/office/powerpoint/2010/main" val="2910871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Пользователи и права</a:t>
            </a:r>
            <a:endParaRPr sz="3600" dirty="0"/>
          </a:p>
        </p:txBody>
      </p:sp>
      <p:sp>
        <p:nvSpPr>
          <p:cNvPr id="194" name="Google Shape;194;p9"/>
          <p:cNvSpPr txBox="1">
            <a:spLocks noGrp="1"/>
          </p:cNvSpPr>
          <p:nvPr>
            <p:ph type="body" idx="1"/>
          </p:nvPr>
        </p:nvSpPr>
        <p:spPr>
          <a:xfrm>
            <a:off x="500550" y="1445513"/>
            <a:ext cx="8321332" cy="3386260"/>
          </a:xfrm>
          <a:prstGeom prst="rect">
            <a:avLst/>
          </a:prstGeom>
          <a:noFill/>
          <a:ln>
            <a:noFill/>
          </a:ln>
        </p:spPr>
        <p:txBody>
          <a:bodyPr spcFirstLastPara="1" wrap="square" lIns="91425" tIns="91425" rIns="91425" bIns="91425" anchor="t" anchorCtr="0">
            <a:normAutofit/>
          </a:bodyPr>
          <a:lstStyle/>
          <a:p>
            <a:pPr marL="0" indent="0">
              <a:lnSpc>
                <a:spcPct val="100000"/>
              </a:lnSpc>
              <a:spcBef>
                <a:spcPts val="1150"/>
              </a:spcBef>
              <a:buNone/>
            </a:pPr>
            <a:r>
              <a:rPr lang="ru-RU" sz="2400" dirty="0">
                <a:solidFill>
                  <a:srgbClr val="3E3E3E"/>
                </a:solidFill>
                <a:latin typeface="Calibri"/>
                <a:cs typeface="Calibri"/>
              </a:rPr>
              <a:t>Включение</a:t>
            </a:r>
            <a:r>
              <a:rPr lang="ru-RU" sz="2400" spc="25" dirty="0">
                <a:solidFill>
                  <a:srgbClr val="3E3E3E"/>
                </a:solidFill>
                <a:latin typeface="Calibri"/>
                <a:cs typeface="Calibri"/>
              </a:rPr>
              <a:t> </a:t>
            </a:r>
            <a:r>
              <a:rPr lang="ru-RU" sz="2400" dirty="0">
                <a:solidFill>
                  <a:srgbClr val="3E3E3E"/>
                </a:solidFill>
                <a:latin typeface="Calibri"/>
                <a:cs typeface="Calibri"/>
              </a:rPr>
              <a:t>роли</a:t>
            </a:r>
            <a:r>
              <a:rPr lang="ru-RU" sz="2400" spc="20" dirty="0">
                <a:solidFill>
                  <a:srgbClr val="3E3E3E"/>
                </a:solidFill>
                <a:latin typeface="Calibri"/>
                <a:cs typeface="Calibri"/>
              </a:rPr>
              <a:t> </a:t>
            </a:r>
            <a:r>
              <a:rPr lang="ru-RU" sz="2400" dirty="0">
                <a:solidFill>
                  <a:srgbClr val="3E3E3E"/>
                </a:solidFill>
                <a:latin typeface="Calibri"/>
                <a:cs typeface="Calibri"/>
              </a:rPr>
              <a:t>в</a:t>
            </a:r>
            <a:r>
              <a:rPr lang="ru-RU" sz="2400" spc="30" dirty="0">
                <a:solidFill>
                  <a:srgbClr val="3E3E3E"/>
                </a:solidFill>
                <a:latin typeface="Calibri"/>
                <a:cs typeface="Calibri"/>
              </a:rPr>
              <a:t> </a:t>
            </a:r>
            <a:r>
              <a:rPr lang="ru-RU" sz="2400" spc="-10" dirty="0" smtClean="0">
                <a:solidFill>
                  <a:srgbClr val="3E3E3E"/>
                </a:solidFill>
                <a:latin typeface="Calibri"/>
                <a:cs typeface="Calibri"/>
              </a:rPr>
              <a:t>группу с передачей права управления</a:t>
            </a:r>
            <a:endParaRPr lang="ru-RU" sz="2400" dirty="0">
              <a:latin typeface="Calibri"/>
              <a:cs typeface="Calibri"/>
            </a:endParaRPr>
          </a:p>
          <a:p>
            <a:pPr marL="469900">
              <a:lnSpc>
                <a:spcPct val="100000"/>
              </a:lnSpc>
              <a:spcBef>
                <a:spcPts val="1050"/>
              </a:spcBef>
            </a:pPr>
            <a:r>
              <a:rPr lang="ru-RU" sz="2400" dirty="0">
                <a:solidFill>
                  <a:srgbClr val="3E3E3E"/>
                </a:solidFill>
                <a:latin typeface="Calibri"/>
                <a:cs typeface="Calibri"/>
              </a:rPr>
              <a:t>роль1:</a:t>
            </a:r>
            <a:r>
              <a:rPr lang="ru-RU" sz="2400" spc="10" dirty="0">
                <a:solidFill>
                  <a:srgbClr val="3E3E3E"/>
                </a:solidFill>
                <a:latin typeface="Calibri"/>
                <a:cs typeface="Calibri"/>
              </a:rPr>
              <a:t> </a:t>
            </a:r>
            <a:r>
              <a:rPr lang="ru-RU" sz="2400" dirty="0">
                <a:solidFill>
                  <a:srgbClr val="3E3E3E"/>
                </a:solidFill>
                <a:latin typeface="Calibri"/>
                <a:cs typeface="Calibri"/>
              </a:rPr>
              <a:t>GRANT</a:t>
            </a:r>
            <a:r>
              <a:rPr lang="ru-RU" sz="2400" spc="15" dirty="0">
                <a:solidFill>
                  <a:srgbClr val="3E3E3E"/>
                </a:solidFill>
                <a:latin typeface="Calibri"/>
                <a:cs typeface="Calibri"/>
              </a:rPr>
              <a:t> </a:t>
            </a:r>
            <a:r>
              <a:rPr lang="ru-RU" sz="2400" dirty="0">
                <a:solidFill>
                  <a:srgbClr val="3E3E3E"/>
                </a:solidFill>
                <a:latin typeface="Calibri"/>
                <a:cs typeface="Calibri"/>
              </a:rPr>
              <a:t>группа</a:t>
            </a:r>
            <a:r>
              <a:rPr lang="ru-RU" sz="2400" spc="-10" dirty="0">
                <a:solidFill>
                  <a:srgbClr val="3E3E3E"/>
                </a:solidFill>
                <a:latin typeface="Calibri"/>
                <a:cs typeface="Calibri"/>
              </a:rPr>
              <a:t> </a:t>
            </a:r>
            <a:r>
              <a:rPr lang="ru-RU" sz="2400" dirty="0">
                <a:solidFill>
                  <a:srgbClr val="3E3E3E"/>
                </a:solidFill>
                <a:latin typeface="Calibri"/>
                <a:cs typeface="Calibri"/>
              </a:rPr>
              <a:t>TO</a:t>
            </a:r>
            <a:r>
              <a:rPr lang="ru-RU" sz="2400" spc="25" dirty="0">
                <a:solidFill>
                  <a:srgbClr val="3E3E3E"/>
                </a:solidFill>
                <a:latin typeface="Calibri"/>
                <a:cs typeface="Calibri"/>
              </a:rPr>
              <a:t> </a:t>
            </a:r>
            <a:r>
              <a:rPr lang="ru-RU" sz="2400" spc="-10" dirty="0" smtClean="0">
                <a:solidFill>
                  <a:srgbClr val="3E3E3E"/>
                </a:solidFill>
                <a:latin typeface="Calibri"/>
                <a:cs typeface="Calibri"/>
              </a:rPr>
              <a:t>роль2 </a:t>
            </a:r>
            <a:r>
              <a:rPr lang="en-US" sz="2400" b="1" spc="-10" dirty="0" smtClean="0">
                <a:solidFill>
                  <a:srgbClr val="3E3E3E"/>
                </a:solidFill>
                <a:latin typeface="Calibri"/>
                <a:cs typeface="Calibri"/>
              </a:rPr>
              <a:t>WITH ADMIN OPTION</a:t>
            </a:r>
            <a:r>
              <a:rPr lang="ru-RU" sz="2400" spc="-10" dirty="0" smtClean="0">
                <a:solidFill>
                  <a:srgbClr val="3E3E3E"/>
                </a:solidFill>
                <a:latin typeface="Calibri"/>
                <a:cs typeface="Calibri"/>
              </a:rPr>
              <a:t>;</a:t>
            </a:r>
            <a:endParaRPr lang="ru-RU" sz="2400" dirty="0">
              <a:latin typeface="Calibri"/>
              <a:cs typeface="Calibri"/>
            </a:endParaRPr>
          </a:p>
          <a:p>
            <a:pPr marL="0" indent="0">
              <a:lnSpc>
                <a:spcPct val="100000"/>
              </a:lnSpc>
              <a:spcBef>
                <a:spcPts val="1050"/>
              </a:spcBef>
              <a:buNone/>
            </a:pPr>
            <a:r>
              <a:rPr lang="ru-RU" sz="2400" dirty="0">
                <a:solidFill>
                  <a:srgbClr val="3E3E3E"/>
                </a:solidFill>
                <a:latin typeface="Calibri"/>
                <a:cs typeface="Calibri"/>
              </a:rPr>
              <a:t>Исключение</a:t>
            </a:r>
            <a:r>
              <a:rPr lang="ru-RU" sz="2400" spc="20" dirty="0">
                <a:solidFill>
                  <a:srgbClr val="3E3E3E"/>
                </a:solidFill>
                <a:latin typeface="Calibri"/>
                <a:cs typeface="Calibri"/>
              </a:rPr>
              <a:t> </a:t>
            </a:r>
            <a:r>
              <a:rPr lang="ru-RU" sz="2400" dirty="0">
                <a:solidFill>
                  <a:srgbClr val="3E3E3E"/>
                </a:solidFill>
                <a:latin typeface="Calibri"/>
                <a:cs typeface="Calibri"/>
              </a:rPr>
              <a:t>роли</a:t>
            </a:r>
            <a:r>
              <a:rPr lang="ru-RU" sz="2400" spc="15" dirty="0">
                <a:solidFill>
                  <a:srgbClr val="3E3E3E"/>
                </a:solidFill>
                <a:latin typeface="Calibri"/>
                <a:cs typeface="Calibri"/>
              </a:rPr>
              <a:t> </a:t>
            </a:r>
            <a:r>
              <a:rPr lang="ru-RU" sz="2400" dirty="0">
                <a:solidFill>
                  <a:srgbClr val="3E3E3E"/>
                </a:solidFill>
                <a:latin typeface="Calibri"/>
                <a:cs typeface="Calibri"/>
              </a:rPr>
              <a:t>из</a:t>
            </a:r>
            <a:r>
              <a:rPr lang="ru-RU" sz="2400" spc="25" dirty="0">
                <a:solidFill>
                  <a:srgbClr val="3E3E3E"/>
                </a:solidFill>
                <a:latin typeface="Calibri"/>
                <a:cs typeface="Calibri"/>
              </a:rPr>
              <a:t> </a:t>
            </a:r>
            <a:r>
              <a:rPr lang="ru-RU" sz="2400" spc="-10" dirty="0">
                <a:solidFill>
                  <a:srgbClr val="3E3E3E"/>
                </a:solidFill>
                <a:latin typeface="Calibri"/>
                <a:cs typeface="Calibri"/>
              </a:rPr>
              <a:t>группы</a:t>
            </a:r>
            <a:endParaRPr lang="ru-RU" sz="2400" dirty="0">
              <a:latin typeface="Calibri"/>
              <a:cs typeface="Calibri"/>
            </a:endParaRPr>
          </a:p>
          <a:p>
            <a:pPr marL="469900">
              <a:lnSpc>
                <a:spcPct val="100000"/>
              </a:lnSpc>
              <a:spcBef>
                <a:spcPts val="1050"/>
              </a:spcBef>
            </a:pPr>
            <a:r>
              <a:rPr lang="ru-RU" sz="2400" dirty="0">
                <a:solidFill>
                  <a:srgbClr val="3E3E3E"/>
                </a:solidFill>
                <a:latin typeface="Calibri"/>
                <a:cs typeface="Calibri"/>
              </a:rPr>
              <a:t>роль1:</a:t>
            </a:r>
            <a:r>
              <a:rPr lang="ru-RU" sz="2400" spc="20" dirty="0">
                <a:solidFill>
                  <a:srgbClr val="3E3E3E"/>
                </a:solidFill>
                <a:latin typeface="Calibri"/>
                <a:cs typeface="Calibri"/>
              </a:rPr>
              <a:t> </a:t>
            </a:r>
            <a:r>
              <a:rPr lang="ru-RU" sz="2400" dirty="0">
                <a:solidFill>
                  <a:srgbClr val="3E3E3E"/>
                </a:solidFill>
                <a:latin typeface="Calibri"/>
                <a:cs typeface="Calibri"/>
              </a:rPr>
              <a:t>REVOKE</a:t>
            </a:r>
            <a:r>
              <a:rPr lang="ru-RU" sz="2400" spc="-5" dirty="0">
                <a:solidFill>
                  <a:srgbClr val="3E3E3E"/>
                </a:solidFill>
                <a:latin typeface="Calibri"/>
                <a:cs typeface="Calibri"/>
              </a:rPr>
              <a:t> </a:t>
            </a:r>
            <a:r>
              <a:rPr lang="ru-RU" sz="2400" dirty="0">
                <a:solidFill>
                  <a:srgbClr val="3E3E3E"/>
                </a:solidFill>
                <a:latin typeface="Calibri"/>
                <a:cs typeface="Calibri"/>
              </a:rPr>
              <a:t>группа</a:t>
            </a:r>
            <a:r>
              <a:rPr lang="ru-RU" sz="2400" spc="-5" dirty="0">
                <a:solidFill>
                  <a:srgbClr val="3E3E3E"/>
                </a:solidFill>
                <a:latin typeface="Calibri"/>
                <a:cs typeface="Calibri"/>
              </a:rPr>
              <a:t> </a:t>
            </a:r>
            <a:r>
              <a:rPr lang="ru-RU" sz="2400" dirty="0">
                <a:solidFill>
                  <a:srgbClr val="3E3E3E"/>
                </a:solidFill>
                <a:latin typeface="Calibri"/>
                <a:cs typeface="Calibri"/>
              </a:rPr>
              <a:t>FROM</a:t>
            </a:r>
            <a:r>
              <a:rPr lang="ru-RU" sz="2400" spc="25" dirty="0">
                <a:solidFill>
                  <a:srgbClr val="3E3E3E"/>
                </a:solidFill>
                <a:latin typeface="Calibri"/>
                <a:cs typeface="Calibri"/>
              </a:rPr>
              <a:t> </a:t>
            </a:r>
            <a:r>
              <a:rPr lang="ru-RU" sz="2400" spc="-10" dirty="0" smtClean="0">
                <a:solidFill>
                  <a:srgbClr val="3E3E3E"/>
                </a:solidFill>
                <a:latin typeface="Calibri"/>
                <a:cs typeface="Calibri"/>
              </a:rPr>
              <a:t>роль2</a:t>
            </a:r>
            <a:r>
              <a:rPr lang="en-US" sz="2400" spc="-10" dirty="0" smtClean="0">
                <a:solidFill>
                  <a:srgbClr val="3E3E3E"/>
                </a:solidFill>
                <a:latin typeface="Calibri"/>
                <a:cs typeface="Calibri"/>
              </a:rPr>
              <a:t> </a:t>
            </a:r>
            <a:r>
              <a:rPr lang="en-US" sz="2400" b="1" spc="-10" dirty="0">
                <a:solidFill>
                  <a:srgbClr val="3E3E3E"/>
                </a:solidFill>
                <a:latin typeface="Calibri"/>
                <a:cs typeface="Calibri"/>
              </a:rPr>
              <a:t>WITH ADMIN OPTION</a:t>
            </a:r>
            <a:r>
              <a:rPr lang="ru-RU" sz="2400" spc="-10" dirty="0" smtClean="0">
                <a:solidFill>
                  <a:srgbClr val="3E3E3E"/>
                </a:solidFill>
                <a:latin typeface="Calibri"/>
                <a:cs typeface="Calibri"/>
              </a:rPr>
              <a:t>;</a:t>
            </a:r>
            <a:endParaRPr lang="ru-RU" sz="2400" dirty="0">
              <a:latin typeface="Calibri"/>
              <a:cs typeface="Calibri"/>
            </a:endParaRPr>
          </a:p>
        </p:txBody>
      </p:sp>
    </p:spTree>
    <p:extLst>
      <p:ext uri="{BB962C8B-B14F-4D97-AF65-F5344CB8AC3E}">
        <p14:creationId xmlns:p14="http://schemas.microsoft.com/office/powerpoint/2010/main" val="5032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Пользователи и права</a:t>
            </a:r>
            <a:endParaRPr sz="3600" dirty="0"/>
          </a:p>
        </p:txBody>
      </p:sp>
      <p:sp>
        <p:nvSpPr>
          <p:cNvPr id="194" name="Google Shape;194;p9"/>
          <p:cNvSpPr txBox="1">
            <a:spLocks noGrp="1"/>
          </p:cNvSpPr>
          <p:nvPr>
            <p:ph type="body" idx="1"/>
          </p:nvPr>
        </p:nvSpPr>
        <p:spPr>
          <a:xfrm>
            <a:off x="500550" y="1445513"/>
            <a:ext cx="8321332" cy="3386260"/>
          </a:xfrm>
          <a:prstGeom prst="rect">
            <a:avLst/>
          </a:prstGeom>
          <a:noFill/>
          <a:ln>
            <a:noFill/>
          </a:ln>
        </p:spPr>
        <p:txBody>
          <a:bodyPr spcFirstLastPara="1" wrap="square" lIns="91425" tIns="91425" rIns="91425" bIns="91425" anchor="t" anchorCtr="0">
            <a:normAutofit/>
          </a:bodyPr>
          <a:lstStyle/>
          <a:p>
            <a:pPr marL="0" indent="0">
              <a:lnSpc>
                <a:spcPct val="100000"/>
              </a:lnSpc>
              <a:spcBef>
                <a:spcPts val="1150"/>
              </a:spcBef>
              <a:buNone/>
            </a:pPr>
            <a:r>
              <a:rPr lang="ru-RU" sz="2400" dirty="0" smtClean="0">
                <a:solidFill>
                  <a:srgbClr val="3E3E3E"/>
                </a:solidFill>
                <a:latin typeface="Calibri"/>
                <a:cs typeface="Calibri"/>
              </a:rPr>
              <a:t>Владелец роли:</a:t>
            </a:r>
          </a:p>
          <a:p>
            <a:pPr marL="342900" indent="-342900">
              <a:lnSpc>
                <a:spcPct val="100000"/>
              </a:lnSpc>
              <a:spcBef>
                <a:spcPts val="1150"/>
              </a:spcBef>
            </a:pPr>
            <a:r>
              <a:rPr lang="ru-RU" sz="2400" dirty="0" smtClean="0">
                <a:solidFill>
                  <a:srgbClr val="3E3E3E"/>
                </a:solidFill>
                <a:latin typeface="Calibri"/>
                <a:cs typeface="Calibri"/>
              </a:rPr>
              <a:t>Роль, создавшая объект (а также роли, включенные в нее)</a:t>
            </a:r>
          </a:p>
          <a:p>
            <a:pPr marL="342900" indent="-342900">
              <a:lnSpc>
                <a:spcPct val="100000"/>
              </a:lnSpc>
              <a:spcBef>
                <a:spcPts val="1150"/>
              </a:spcBef>
            </a:pPr>
            <a:r>
              <a:rPr lang="ru-RU" sz="2400" dirty="0" smtClean="0">
                <a:solidFill>
                  <a:srgbClr val="3E3E3E"/>
                </a:solidFill>
                <a:latin typeface="Calibri"/>
                <a:cs typeface="Calibri"/>
              </a:rPr>
              <a:t>Может быть изменен командой </a:t>
            </a:r>
            <a:r>
              <a:rPr lang="en-US" sz="2400" dirty="0" smtClean="0">
                <a:solidFill>
                  <a:srgbClr val="3E3E3E"/>
                </a:solidFill>
                <a:latin typeface="Calibri"/>
                <a:cs typeface="Calibri"/>
              </a:rPr>
              <a:t>ALTER … OWNER TO </a:t>
            </a:r>
            <a:r>
              <a:rPr lang="ru-RU" sz="2400" dirty="0" smtClean="0">
                <a:solidFill>
                  <a:srgbClr val="3E3E3E"/>
                </a:solidFill>
                <a:latin typeface="Calibri"/>
                <a:cs typeface="Calibri"/>
              </a:rPr>
              <a:t>роль</a:t>
            </a:r>
          </a:p>
          <a:p>
            <a:pPr marL="342900" indent="-342900">
              <a:lnSpc>
                <a:spcPct val="100000"/>
              </a:lnSpc>
              <a:spcBef>
                <a:spcPts val="1150"/>
              </a:spcBef>
            </a:pPr>
            <a:endParaRPr lang="ru-RU" sz="2400" dirty="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a:t>
            </a:r>
            <a:r>
              <a:rPr lang="en-US" sz="2400" b="1" dirty="0" err="1" smtClean="0">
                <a:solidFill>
                  <a:srgbClr val="3E3E3E"/>
                </a:solidFill>
                <a:latin typeface="Calibri"/>
                <a:cs typeface="Calibri"/>
              </a:rPr>
              <a:t>dt</a:t>
            </a:r>
            <a:r>
              <a:rPr lang="en-US" sz="2400" b="1" dirty="0" smtClean="0">
                <a:solidFill>
                  <a:srgbClr val="3E3E3E"/>
                </a:solidFill>
                <a:latin typeface="Calibri"/>
                <a:cs typeface="Calibri"/>
              </a:rPr>
              <a:t> </a:t>
            </a:r>
            <a:r>
              <a:rPr lang="en-US" sz="2400" b="1" dirty="0" err="1" smtClean="0">
                <a:solidFill>
                  <a:srgbClr val="3E3E3E"/>
                </a:solidFill>
                <a:latin typeface="Calibri"/>
                <a:cs typeface="Calibri"/>
              </a:rPr>
              <a:t>table_name</a:t>
            </a:r>
            <a:endParaRPr lang="ru-RU" sz="2400" b="1" dirty="0" smtClean="0">
              <a:solidFill>
                <a:srgbClr val="3E3E3E"/>
              </a:solidFill>
              <a:latin typeface="Calibri"/>
              <a:cs typeface="Calibri"/>
            </a:endParaRPr>
          </a:p>
        </p:txBody>
      </p:sp>
    </p:spTree>
    <p:extLst>
      <p:ext uri="{BB962C8B-B14F-4D97-AF65-F5344CB8AC3E}">
        <p14:creationId xmlns:p14="http://schemas.microsoft.com/office/powerpoint/2010/main" val="413178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600"/>
              <a:buNone/>
            </a:pPr>
            <a:r>
              <a:rPr lang="ru-RU" sz="7200"/>
              <a:t>LIVE</a:t>
            </a:r>
            <a:endParaRPr sz="7200"/>
          </a:p>
        </p:txBody>
      </p:sp>
    </p:spTree>
    <p:extLst>
      <p:ext uri="{BB962C8B-B14F-4D97-AF65-F5344CB8AC3E}">
        <p14:creationId xmlns:p14="http://schemas.microsoft.com/office/powerpoint/2010/main" val="4046593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None/>
            </a:pPr>
            <a:r>
              <a:rPr lang="ru-RU" sz="4900" dirty="0" smtClean="0"/>
              <a:t>Привилегии</a:t>
            </a:r>
            <a:endParaRPr dirty="0"/>
          </a:p>
        </p:txBody>
      </p:sp>
    </p:spTree>
    <p:extLst>
      <p:ext uri="{BB962C8B-B14F-4D97-AF65-F5344CB8AC3E}">
        <p14:creationId xmlns:p14="http://schemas.microsoft.com/office/powerpoint/2010/main" val="1749138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Привилегии</a:t>
            </a:r>
            <a:endParaRPr sz="3600" dirty="0"/>
          </a:p>
        </p:txBody>
      </p:sp>
      <p:sp>
        <p:nvSpPr>
          <p:cNvPr id="194" name="Google Shape;194;p9"/>
          <p:cNvSpPr txBox="1">
            <a:spLocks noGrp="1"/>
          </p:cNvSpPr>
          <p:nvPr>
            <p:ph type="body" idx="1"/>
          </p:nvPr>
        </p:nvSpPr>
        <p:spPr>
          <a:xfrm>
            <a:off x="500550" y="1090047"/>
            <a:ext cx="8321332" cy="3741726"/>
          </a:xfrm>
          <a:prstGeom prst="rect">
            <a:avLst/>
          </a:prstGeom>
          <a:noFill/>
          <a:ln>
            <a:noFill/>
          </a:ln>
        </p:spPr>
        <p:txBody>
          <a:bodyPr spcFirstLastPara="1" wrap="square" lIns="91425" tIns="91425" rIns="91425" bIns="91425" anchor="t" anchorCtr="0">
            <a:normAutofit fontScale="55000" lnSpcReduction="20000"/>
          </a:bodyPr>
          <a:lstStyle/>
          <a:p>
            <a:pPr marL="0" indent="0">
              <a:lnSpc>
                <a:spcPct val="100000"/>
              </a:lnSpc>
              <a:spcBef>
                <a:spcPts val="1150"/>
              </a:spcBef>
              <a:buNone/>
            </a:pPr>
            <a:r>
              <a:rPr lang="en-US" sz="2400" b="1" dirty="0">
                <a:solidFill>
                  <a:srgbClr val="3E3E3E"/>
                </a:solidFill>
                <a:latin typeface="Calibri"/>
                <a:cs typeface="Calibri"/>
              </a:rPr>
              <a:t>SELECT </a:t>
            </a:r>
            <a:endParaRPr lang="ru-RU" sz="2400" b="1" dirty="0" smtClean="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INSERT </a:t>
            </a:r>
            <a:endParaRPr lang="ru-RU" sz="2400" b="1" dirty="0" smtClean="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UPDATE </a:t>
            </a:r>
            <a:endParaRPr lang="ru-RU" sz="2400" b="1" dirty="0" smtClean="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DELETE </a:t>
            </a:r>
            <a:endParaRPr lang="ru-RU" sz="2400" b="1" dirty="0" smtClean="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TRUNCATE </a:t>
            </a:r>
            <a:endParaRPr lang="ru-RU" sz="2400" b="1" dirty="0" smtClean="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CREATE </a:t>
            </a:r>
            <a:endParaRPr lang="ru-RU" sz="2400" b="1" dirty="0" smtClean="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CONNECT </a:t>
            </a:r>
            <a:endParaRPr lang="ru-RU" sz="2400" b="1" dirty="0" smtClean="0">
              <a:solidFill>
                <a:srgbClr val="3E3E3E"/>
              </a:solidFill>
              <a:latin typeface="Calibri"/>
              <a:cs typeface="Calibri"/>
            </a:endParaRPr>
          </a:p>
          <a:p>
            <a:pPr marL="0" indent="0">
              <a:lnSpc>
                <a:spcPct val="100000"/>
              </a:lnSpc>
              <a:spcBef>
                <a:spcPts val="1150"/>
              </a:spcBef>
              <a:buNone/>
            </a:pPr>
            <a:r>
              <a:rPr lang="en-US" sz="2400" b="1" dirty="0" smtClean="0">
                <a:solidFill>
                  <a:srgbClr val="3E3E3E"/>
                </a:solidFill>
                <a:latin typeface="Calibri"/>
                <a:cs typeface="Calibri"/>
              </a:rPr>
              <a:t>EXECUTE</a:t>
            </a:r>
            <a:endParaRPr lang="en-US" sz="2400" b="1" dirty="0">
              <a:solidFill>
                <a:srgbClr val="3E3E3E"/>
              </a:solidFill>
              <a:latin typeface="Calibri"/>
              <a:cs typeface="Calibri"/>
            </a:endParaRPr>
          </a:p>
          <a:p>
            <a:pPr marL="0" indent="0">
              <a:lnSpc>
                <a:spcPct val="100000"/>
              </a:lnSpc>
              <a:spcBef>
                <a:spcPts val="1150"/>
              </a:spcBef>
              <a:buNone/>
            </a:pPr>
            <a:r>
              <a:rPr lang="en-US" sz="2400" b="1" dirty="0">
                <a:solidFill>
                  <a:srgbClr val="3E3E3E"/>
                </a:solidFill>
                <a:latin typeface="Calibri"/>
                <a:cs typeface="Calibri"/>
              </a:rPr>
              <a:t>...</a:t>
            </a:r>
          </a:p>
          <a:p>
            <a:pPr marL="0" indent="0">
              <a:lnSpc>
                <a:spcPct val="100000"/>
              </a:lnSpc>
              <a:spcBef>
                <a:spcPts val="1150"/>
              </a:spcBef>
              <a:buNone/>
            </a:pPr>
            <a:r>
              <a:rPr lang="ru-RU" sz="2400" b="1" dirty="0">
                <a:solidFill>
                  <a:srgbClr val="3E3E3E"/>
                </a:solidFill>
                <a:latin typeface="Calibri"/>
                <a:cs typeface="Calibri"/>
              </a:rPr>
              <a:t>Набор прав, применимых к определённому объекту, зависит от типа объекта (таблица, функция и т. д</a:t>
            </a:r>
            <a:r>
              <a:rPr lang="ru-RU" sz="2400" b="1" dirty="0" smtClean="0">
                <a:solidFill>
                  <a:srgbClr val="3E3E3E"/>
                </a:solidFill>
                <a:latin typeface="Calibri"/>
                <a:cs typeface="Calibri"/>
              </a:rPr>
              <a:t>.)</a:t>
            </a:r>
            <a:endParaRPr lang="ru-RU" sz="2400" b="1" dirty="0">
              <a:solidFill>
                <a:srgbClr val="3E3E3E"/>
              </a:solidFill>
              <a:latin typeface="Calibri"/>
              <a:cs typeface="Calibri"/>
            </a:endParaRPr>
          </a:p>
          <a:p>
            <a:pPr marL="0" indent="0">
              <a:lnSpc>
                <a:spcPct val="100000"/>
              </a:lnSpc>
              <a:spcBef>
                <a:spcPts val="1150"/>
              </a:spcBef>
              <a:buNone/>
            </a:pPr>
            <a:r>
              <a:rPr lang="en-US" sz="2400" b="1" dirty="0">
                <a:solidFill>
                  <a:srgbClr val="3E3E3E"/>
                </a:solidFill>
                <a:latin typeface="Calibri"/>
                <a:cs typeface="Calibri"/>
                <a:hlinkClick r:id="rId3"/>
              </a:rPr>
              <a:t>https://</a:t>
            </a:r>
            <a:r>
              <a:rPr lang="en-US" sz="2400" b="1" dirty="0" smtClean="0">
                <a:solidFill>
                  <a:srgbClr val="3E3E3E"/>
                </a:solidFill>
                <a:latin typeface="Calibri"/>
                <a:cs typeface="Calibri"/>
                <a:hlinkClick r:id="rId3"/>
              </a:rPr>
              <a:t>postgrespro.ru/docs/postgresql/15/sql-grant</a:t>
            </a:r>
            <a:r>
              <a:rPr lang="ru-RU" sz="2400" b="1" dirty="0" smtClean="0">
                <a:solidFill>
                  <a:srgbClr val="3E3E3E"/>
                </a:solidFill>
                <a:latin typeface="Calibri"/>
                <a:cs typeface="Calibri"/>
              </a:rPr>
              <a:t> </a:t>
            </a:r>
            <a:endParaRPr lang="ru-RU" sz="2400" b="1" dirty="0">
              <a:latin typeface="Calibri"/>
              <a:cs typeface="Calibri"/>
            </a:endParaRPr>
          </a:p>
        </p:txBody>
      </p:sp>
    </p:spTree>
    <p:extLst>
      <p:ext uri="{BB962C8B-B14F-4D97-AF65-F5344CB8AC3E}">
        <p14:creationId xmlns:p14="http://schemas.microsoft.com/office/powerpoint/2010/main" val="153449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630000" y="2703050"/>
            <a:ext cx="1033800" cy="19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txBox="1">
            <a:spLocks noGrp="1"/>
          </p:cNvSpPr>
          <p:nvPr>
            <p:ph type="title"/>
          </p:nvPr>
        </p:nvSpPr>
        <p:spPr>
          <a:xfrm>
            <a:off x="500550" y="821219"/>
            <a:ext cx="8520600" cy="1032900"/>
          </a:xfrm>
          <a:prstGeom prst="rect">
            <a:avLst/>
          </a:prstGeom>
          <a:noFill/>
          <a:ln>
            <a:noFill/>
          </a:ln>
        </p:spPr>
        <p:txBody>
          <a:bodyPr spcFirstLastPara="1" wrap="square" lIns="91425" tIns="91425" rIns="91425" bIns="91425" anchor="t" anchorCtr="0">
            <a:noAutofit/>
          </a:bodyPr>
          <a:lstStyle/>
          <a:p>
            <a:pPr lvl="0">
              <a:buSzPts val="1100"/>
            </a:pPr>
            <a:r>
              <a:rPr lang="ru-RU" dirty="0"/>
              <a:t>Логический уровень </a:t>
            </a:r>
            <a:r>
              <a:rPr lang="en-US" dirty="0"/>
              <a:t>PostgreSQL</a:t>
            </a:r>
            <a:endParaRPr dirty="0"/>
          </a:p>
        </p:txBody>
      </p:sp>
      <p:sp>
        <p:nvSpPr>
          <p:cNvPr id="130" name="Google Shape;130;p3"/>
          <p:cNvSpPr txBox="1">
            <a:spLocks noGrp="1"/>
          </p:cNvSpPr>
          <p:nvPr>
            <p:ph type="subTitle" idx="1"/>
          </p:nvPr>
        </p:nvSpPr>
        <p:spPr>
          <a:xfrm>
            <a:off x="500550" y="457313"/>
            <a:ext cx="7796700" cy="792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500"/>
              <a:buNone/>
            </a:pPr>
            <a:r>
              <a:rPr lang="ru-RU"/>
              <a:t>Тема вебинара</a:t>
            </a:r>
            <a:endParaRPr/>
          </a:p>
        </p:txBody>
      </p:sp>
      <p:sp>
        <p:nvSpPr>
          <p:cNvPr id="131" name="Google Shape;131;p3"/>
          <p:cNvSpPr txBox="1">
            <a:spLocks noGrp="1"/>
          </p:cNvSpPr>
          <p:nvPr>
            <p:ph type="subTitle" idx="2"/>
          </p:nvPr>
        </p:nvSpPr>
        <p:spPr>
          <a:xfrm>
            <a:off x="3082400" y="2703052"/>
            <a:ext cx="5856300" cy="396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500"/>
              <a:buNone/>
            </a:pPr>
            <a:r>
              <a:rPr lang="ru-RU"/>
              <a:t>Игорь Тоескин</a:t>
            </a:r>
            <a:endParaRPr/>
          </a:p>
        </p:txBody>
      </p:sp>
      <p:sp>
        <p:nvSpPr>
          <p:cNvPr id="132" name="Google Shape;132;p3"/>
          <p:cNvSpPr txBox="1">
            <a:spLocks noGrp="1"/>
          </p:cNvSpPr>
          <p:nvPr>
            <p:ph type="subTitle" idx="3"/>
          </p:nvPr>
        </p:nvSpPr>
        <p:spPr>
          <a:xfrm>
            <a:off x="3082400" y="3162350"/>
            <a:ext cx="5095500" cy="1524300"/>
          </a:xfrm>
          <a:prstGeom prst="rect">
            <a:avLst/>
          </a:prstGeom>
          <a:noFill/>
          <a:ln>
            <a:noFill/>
          </a:ln>
        </p:spPr>
        <p:txBody>
          <a:bodyPr spcFirstLastPara="1" wrap="square" lIns="91425" tIns="91425" rIns="91425" bIns="91425" anchor="t" anchorCtr="0">
            <a:normAutofit/>
          </a:bodyPr>
          <a:lstStyle/>
          <a:p>
            <a:pPr marL="457200" lvl="0" indent="-336550" algn="l" rtl="0">
              <a:lnSpc>
                <a:spcPct val="100000"/>
              </a:lnSpc>
              <a:spcBef>
                <a:spcPts val="0"/>
              </a:spcBef>
              <a:spcAft>
                <a:spcPts val="0"/>
              </a:spcAft>
              <a:buClr>
                <a:schemeClr val="dk1"/>
              </a:buClr>
              <a:buSzPts val="1300"/>
              <a:buNone/>
            </a:pPr>
            <a:r>
              <a:rPr lang="ru-RU" b="1"/>
              <a:t>Ведущий разработчик СУБД</a:t>
            </a:r>
            <a:endParaRPr sz="1200"/>
          </a:p>
          <a:p>
            <a:pPr marL="0" lvl="0" indent="120650" algn="l" rtl="0">
              <a:lnSpc>
                <a:spcPct val="100000"/>
              </a:lnSpc>
              <a:spcBef>
                <a:spcPts val="0"/>
              </a:spcBef>
              <a:spcAft>
                <a:spcPts val="0"/>
              </a:spcAft>
              <a:buSzPts val="1300"/>
              <a:buNone/>
            </a:pPr>
            <a:r>
              <a:rPr lang="ru-RU"/>
              <a:t>Специалист в области разработки и проектировании витрин данных в  PostgreSQL, а также в области разработки хранимых  процедур в таких СУБД как PostgreSQL и Oracle</a:t>
            </a:r>
            <a:endParaRPr sz="1200"/>
          </a:p>
          <a:p>
            <a:pPr marL="457200" lvl="0" indent="-336550" algn="l" rtl="0">
              <a:lnSpc>
                <a:spcPct val="100000"/>
              </a:lnSpc>
              <a:spcBef>
                <a:spcPts val="0"/>
              </a:spcBef>
              <a:spcAft>
                <a:spcPts val="0"/>
              </a:spcAft>
              <a:buClr>
                <a:schemeClr val="dk1"/>
              </a:buClr>
              <a:buSzPts val="1300"/>
              <a:buNone/>
            </a:pPr>
            <a:r>
              <a:rPr lang="ru-RU" sz="1200"/>
              <a:t/>
            </a:r>
            <a:br>
              <a:rPr lang="ru-RU" sz="1200"/>
            </a:br>
            <a:endParaRPr sz="1400"/>
          </a:p>
        </p:txBody>
      </p:sp>
      <p:pic>
        <p:nvPicPr>
          <p:cNvPr id="133" name="Google Shape;133;p3"/>
          <p:cNvPicPr preferRelativeResize="0"/>
          <p:nvPr/>
        </p:nvPicPr>
        <p:blipFill rotWithShape="1">
          <a:blip r:embed="rId3">
            <a:alphaModFix/>
          </a:blip>
          <a:srcRect/>
          <a:stretch/>
        </p:blipFill>
        <p:spPr>
          <a:xfrm>
            <a:off x="1221223" y="2901502"/>
            <a:ext cx="1065600" cy="1672500"/>
          </a:xfrm>
          <a:prstGeom prst="ellipse">
            <a:avLst/>
          </a:prstGeom>
          <a:noFill/>
          <a:ln>
            <a:noFill/>
          </a:ln>
          <a:effectLst>
            <a:outerShdw blurRad="381000" dist="292100" dir="5400000" sx="-80000" sy="-18000" rotWithShape="0">
              <a:srgbClr val="000000">
                <a:alpha val="21960"/>
              </a:srgb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Привилегии</a:t>
            </a:r>
            <a:endParaRPr sz="3600" dirty="0"/>
          </a:p>
        </p:txBody>
      </p:sp>
      <p:sp>
        <p:nvSpPr>
          <p:cNvPr id="194" name="Google Shape;194;p9"/>
          <p:cNvSpPr txBox="1">
            <a:spLocks noGrp="1"/>
          </p:cNvSpPr>
          <p:nvPr>
            <p:ph type="body" idx="1"/>
          </p:nvPr>
        </p:nvSpPr>
        <p:spPr>
          <a:xfrm>
            <a:off x="500550" y="1090047"/>
            <a:ext cx="8321332" cy="3741726"/>
          </a:xfrm>
          <a:prstGeom prst="rect">
            <a:avLst/>
          </a:prstGeom>
          <a:noFill/>
          <a:ln>
            <a:noFill/>
          </a:ln>
        </p:spPr>
        <p:txBody>
          <a:bodyPr spcFirstLastPara="1" wrap="square" lIns="91425" tIns="91425" rIns="91425" bIns="91425" anchor="t" anchorCtr="0">
            <a:normAutofit fontScale="85000" lnSpcReduction="10000"/>
          </a:bodyPr>
          <a:lstStyle/>
          <a:p>
            <a:pPr marL="0" indent="0">
              <a:lnSpc>
                <a:spcPct val="100000"/>
              </a:lnSpc>
              <a:spcBef>
                <a:spcPts val="105"/>
              </a:spcBef>
              <a:buNone/>
            </a:pPr>
            <a:r>
              <a:rPr lang="en-US" sz="2400" b="1" dirty="0"/>
              <a:t>GRANT</a:t>
            </a:r>
            <a:r>
              <a:rPr lang="en-US" sz="2400" b="1" spc="5" dirty="0"/>
              <a:t> </a:t>
            </a:r>
            <a:r>
              <a:rPr lang="en-US" sz="2400" b="1" dirty="0"/>
              <a:t>SELECT ON</a:t>
            </a:r>
            <a:r>
              <a:rPr lang="en-US" sz="2400" b="1" spc="5" dirty="0"/>
              <a:t> </a:t>
            </a:r>
            <a:r>
              <a:rPr lang="en-US" sz="2400" b="1" dirty="0" err="1"/>
              <a:t>mytable</a:t>
            </a:r>
            <a:r>
              <a:rPr lang="en-US" sz="2400" b="1" spc="10" dirty="0"/>
              <a:t> </a:t>
            </a:r>
            <a:r>
              <a:rPr lang="en-US" sz="2400" b="1" dirty="0"/>
              <a:t>TO</a:t>
            </a:r>
            <a:r>
              <a:rPr lang="en-US" sz="2400" b="1" spc="10" dirty="0"/>
              <a:t> </a:t>
            </a:r>
            <a:r>
              <a:rPr lang="en-US" sz="2400" b="1" spc="-10" dirty="0"/>
              <a:t>PUBLIC;</a:t>
            </a:r>
          </a:p>
          <a:p>
            <a:pPr marL="0" indent="0">
              <a:lnSpc>
                <a:spcPct val="100000"/>
              </a:lnSpc>
              <a:spcBef>
                <a:spcPts val="2210"/>
              </a:spcBef>
              <a:buNone/>
            </a:pPr>
            <a:r>
              <a:rPr lang="en-US" sz="2400" b="1" dirty="0"/>
              <a:t>GRANT</a:t>
            </a:r>
            <a:r>
              <a:rPr lang="en-US" sz="2400" b="1" spc="-5" dirty="0"/>
              <a:t> </a:t>
            </a:r>
            <a:r>
              <a:rPr lang="en-US" sz="2400" b="1" spc="-20" dirty="0"/>
              <a:t>SELECT,</a:t>
            </a:r>
            <a:r>
              <a:rPr lang="en-US" sz="2400" b="1" spc="-10" dirty="0"/>
              <a:t> </a:t>
            </a:r>
            <a:r>
              <a:rPr lang="en-US" sz="2400" b="1" spc="-20" dirty="0"/>
              <a:t>UPDATE,</a:t>
            </a:r>
            <a:r>
              <a:rPr lang="en-US" sz="2400" b="1" spc="-15" dirty="0"/>
              <a:t> </a:t>
            </a:r>
            <a:r>
              <a:rPr lang="en-US" sz="2400" b="1" dirty="0"/>
              <a:t>INSERT</a:t>
            </a:r>
            <a:r>
              <a:rPr lang="en-US" sz="2400" b="1" spc="-20" dirty="0"/>
              <a:t> </a:t>
            </a:r>
            <a:r>
              <a:rPr lang="en-US" sz="2400" b="1" dirty="0"/>
              <a:t>ON</a:t>
            </a:r>
            <a:r>
              <a:rPr lang="en-US" sz="2400" b="1" spc="-10" dirty="0"/>
              <a:t> </a:t>
            </a:r>
            <a:r>
              <a:rPr lang="en-US" sz="2400" b="1" dirty="0" err="1"/>
              <a:t>mytable</a:t>
            </a:r>
            <a:r>
              <a:rPr lang="en-US" sz="2400" b="1" dirty="0"/>
              <a:t> TO</a:t>
            </a:r>
            <a:r>
              <a:rPr lang="en-US" sz="2400" b="1" spc="5" dirty="0"/>
              <a:t> </a:t>
            </a:r>
            <a:r>
              <a:rPr lang="en-US" sz="2400" b="1" spc="-10" dirty="0"/>
              <a:t>admin;</a:t>
            </a:r>
          </a:p>
          <a:p>
            <a:pPr marL="0" indent="0">
              <a:lnSpc>
                <a:spcPct val="100000"/>
              </a:lnSpc>
              <a:spcBef>
                <a:spcPts val="2035"/>
              </a:spcBef>
              <a:buNone/>
            </a:pPr>
            <a:r>
              <a:rPr lang="en-US" sz="2400" b="1" dirty="0"/>
              <a:t>GRANT</a:t>
            </a:r>
            <a:r>
              <a:rPr lang="en-US" sz="2400" b="1" spc="-60" dirty="0"/>
              <a:t> </a:t>
            </a:r>
            <a:r>
              <a:rPr lang="en-US" sz="2400" b="1" dirty="0"/>
              <a:t>SELECT</a:t>
            </a:r>
            <a:r>
              <a:rPr lang="en-US" sz="2400" b="1" spc="-90" dirty="0"/>
              <a:t> </a:t>
            </a:r>
            <a:r>
              <a:rPr lang="en-US" sz="2400" b="1" dirty="0"/>
              <a:t>(col1),</a:t>
            </a:r>
            <a:r>
              <a:rPr lang="en-US" sz="2400" b="1" spc="-70" dirty="0"/>
              <a:t> </a:t>
            </a:r>
            <a:r>
              <a:rPr lang="en-US" sz="2400" b="1" spc="-30" dirty="0"/>
              <a:t>UPDATE</a:t>
            </a:r>
            <a:r>
              <a:rPr lang="en-US" sz="2400" b="1" spc="-60" dirty="0"/>
              <a:t> </a:t>
            </a:r>
            <a:r>
              <a:rPr lang="en-US" sz="2400" b="1" dirty="0"/>
              <a:t>(col1)</a:t>
            </a:r>
            <a:r>
              <a:rPr lang="en-US" sz="2400" b="1" spc="-60" dirty="0"/>
              <a:t> </a:t>
            </a:r>
            <a:r>
              <a:rPr lang="en-US" sz="2400" b="1" dirty="0"/>
              <a:t>ON</a:t>
            </a:r>
            <a:r>
              <a:rPr lang="en-US" sz="2400" b="1" spc="-60" dirty="0"/>
              <a:t> </a:t>
            </a:r>
            <a:r>
              <a:rPr lang="en-US" sz="2400" b="1" dirty="0" err="1"/>
              <a:t>mytable</a:t>
            </a:r>
            <a:r>
              <a:rPr lang="en-US" sz="2400" b="1" spc="-50" dirty="0"/>
              <a:t> </a:t>
            </a:r>
            <a:r>
              <a:rPr lang="en-US" sz="2400" b="1" dirty="0"/>
              <a:t>TO</a:t>
            </a:r>
            <a:r>
              <a:rPr lang="en-US" sz="2400" b="1" spc="-55" dirty="0"/>
              <a:t> </a:t>
            </a:r>
            <a:r>
              <a:rPr lang="en-US" sz="2400" b="1" spc="-10" dirty="0" err="1"/>
              <a:t>miriam_rw</a:t>
            </a:r>
            <a:r>
              <a:rPr lang="en-US" sz="2400" b="1" spc="-10" dirty="0"/>
              <a:t>;</a:t>
            </a:r>
          </a:p>
          <a:p>
            <a:pPr marL="104139" marR="5080" indent="0">
              <a:lnSpc>
                <a:spcPts val="8290"/>
              </a:lnSpc>
              <a:spcBef>
                <a:spcPts val="645"/>
              </a:spcBef>
              <a:buNone/>
            </a:pPr>
            <a:r>
              <a:rPr lang="en-US" sz="2400" u="sng" spc="-20" dirty="0">
                <a:solidFill>
                  <a:srgbClr val="0462C1"/>
                </a:solidFill>
                <a:uFill>
                  <a:solidFill>
                    <a:srgbClr val="0462C1"/>
                  </a:solidFill>
                </a:uFill>
              </a:rPr>
              <a:t>https://</a:t>
            </a:r>
            <a:r>
              <a:rPr lang="en-US" sz="2400" u="sng" spc="-20" dirty="0" smtClean="0">
                <a:solidFill>
                  <a:srgbClr val="0462C1"/>
                </a:solidFill>
                <a:uFill>
                  <a:solidFill>
                    <a:srgbClr val="0462C1"/>
                  </a:solidFill>
                </a:uFill>
              </a:rPr>
              <a:t>postgrespro.ru/docs/postgrespro/1</a:t>
            </a:r>
            <a:r>
              <a:rPr lang="ru-RU" sz="2400" u="sng" spc="-20" dirty="0" smtClean="0">
                <a:solidFill>
                  <a:srgbClr val="0462C1"/>
                </a:solidFill>
                <a:uFill>
                  <a:solidFill>
                    <a:srgbClr val="0462C1"/>
                  </a:solidFill>
                </a:uFill>
              </a:rPr>
              <a:t>5</a:t>
            </a:r>
            <a:r>
              <a:rPr lang="en-US" sz="2400" u="sng" spc="-20" dirty="0" smtClean="0">
                <a:solidFill>
                  <a:srgbClr val="0462C1"/>
                </a:solidFill>
                <a:uFill>
                  <a:solidFill>
                    <a:srgbClr val="0462C1"/>
                  </a:solidFill>
                </a:uFill>
              </a:rPr>
              <a:t>/</a:t>
            </a:r>
            <a:r>
              <a:rPr lang="en-US" sz="2400" u="sng" spc="-20" dirty="0" err="1" smtClean="0">
                <a:solidFill>
                  <a:srgbClr val="0462C1"/>
                </a:solidFill>
                <a:uFill>
                  <a:solidFill>
                    <a:srgbClr val="0462C1"/>
                  </a:solidFill>
                </a:uFill>
              </a:rPr>
              <a:t>sql</a:t>
            </a:r>
            <a:r>
              <a:rPr lang="en-US" sz="2400" u="sng" spc="-20" dirty="0" smtClean="0">
                <a:solidFill>
                  <a:srgbClr val="0462C1"/>
                </a:solidFill>
                <a:uFill>
                  <a:solidFill>
                    <a:srgbClr val="0462C1"/>
                  </a:solidFill>
                </a:uFill>
              </a:rPr>
              <a:t>-</a:t>
            </a:r>
            <a:r>
              <a:rPr lang="en-US" sz="2400" u="sng" spc="-10" dirty="0" smtClean="0">
                <a:solidFill>
                  <a:srgbClr val="0462C1"/>
                </a:solidFill>
                <a:uFill>
                  <a:solidFill>
                    <a:srgbClr val="0462C1"/>
                  </a:solidFill>
                </a:uFill>
              </a:rPr>
              <a:t>revoke</a:t>
            </a:r>
            <a:r>
              <a:rPr lang="en-US" sz="2400" spc="-10" dirty="0" smtClean="0">
                <a:solidFill>
                  <a:srgbClr val="0462C1"/>
                </a:solidFill>
              </a:rPr>
              <a:t> </a:t>
            </a:r>
            <a:r>
              <a:rPr lang="en-US" sz="2400" u="sng" spc="-20" dirty="0">
                <a:solidFill>
                  <a:srgbClr val="0462C1"/>
                </a:solidFill>
                <a:uFill>
                  <a:solidFill>
                    <a:srgbClr val="0462C1"/>
                  </a:solidFill>
                </a:uFill>
                <a:hlinkClick r:id="rId3"/>
              </a:rPr>
              <a:t>https://</a:t>
            </a:r>
            <a:r>
              <a:rPr lang="en-US" sz="2400" u="sng" spc="-20" dirty="0" smtClean="0">
                <a:solidFill>
                  <a:srgbClr val="0462C1"/>
                </a:solidFill>
                <a:uFill>
                  <a:solidFill>
                    <a:srgbClr val="0462C1"/>
                  </a:solidFill>
                </a:uFill>
                <a:hlinkClick r:id="rId3"/>
              </a:rPr>
              <a:t>postgrespro.ru/docs/postgrespro/1</a:t>
            </a:r>
            <a:r>
              <a:rPr lang="ru-RU" sz="2400" u="sng" spc="-20" dirty="0" smtClean="0">
                <a:solidFill>
                  <a:srgbClr val="0462C1"/>
                </a:solidFill>
                <a:uFill>
                  <a:solidFill>
                    <a:srgbClr val="0462C1"/>
                  </a:solidFill>
                </a:uFill>
                <a:hlinkClick r:id="rId3"/>
              </a:rPr>
              <a:t>5</a:t>
            </a:r>
            <a:r>
              <a:rPr lang="en-US" sz="2400" u="sng" spc="-20" dirty="0" smtClean="0">
                <a:solidFill>
                  <a:srgbClr val="0462C1"/>
                </a:solidFill>
                <a:uFill>
                  <a:solidFill>
                    <a:srgbClr val="0462C1"/>
                  </a:solidFill>
                </a:uFill>
                <a:hlinkClick r:id="rId3"/>
              </a:rPr>
              <a:t>/</a:t>
            </a:r>
            <a:r>
              <a:rPr lang="en-US" sz="2400" u="sng" spc="-20" dirty="0" err="1" smtClean="0">
                <a:solidFill>
                  <a:srgbClr val="0462C1"/>
                </a:solidFill>
                <a:uFill>
                  <a:solidFill>
                    <a:srgbClr val="0462C1"/>
                  </a:solidFill>
                </a:uFill>
                <a:hlinkClick r:id="rId3"/>
              </a:rPr>
              <a:t>sql-</a:t>
            </a:r>
            <a:r>
              <a:rPr lang="en-US" sz="2400" u="sng" spc="-10" dirty="0" err="1" smtClean="0">
                <a:solidFill>
                  <a:srgbClr val="0462C1"/>
                </a:solidFill>
                <a:uFill>
                  <a:solidFill>
                    <a:srgbClr val="0462C1"/>
                  </a:solidFill>
                </a:uFill>
                <a:hlinkClick r:id="rId3"/>
              </a:rPr>
              <a:t>alterdefaultprivileges</a:t>
            </a:r>
            <a:endParaRPr lang="en-US" sz="2400" u="sng" spc="-10" dirty="0">
              <a:solidFill>
                <a:srgbClr val="0462C1"/>
              </a:solidFill>
              <a:uFill>
                <a:solidFill>
                  <a:srgbClr val="0462C1"/>
                </a:solidFill>
              </a:uFill>
              <a:hlinkClick r:id="rId3"/>
            </a:endParaRPr>
          </a:p>
        </p:txBody>
      </p:sp>
    </p:spTree>
    <p:extLst>
      <p:ext uri="{BB962C8B-B14F-4D97-AF65-F5344CB8AC3E}">
        <p14:creationId xmlns:p14="http://schemas.microsoft.com/office/powerpoint/2010/main" val="1067407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Привилегии</a:t>
            </a:r>
            <a:endParaRPr sz="3600" dirty="0"/>
          </a:p>
        </p:txBody>
      </p:sp>
      <p:sp>
        <p:nvSpPr>
          <p:cNvPr id="194" name="Google Shape;194;p9"/>
          <p:cNvSpPr txBox="1">
            <a:spLocks noGrp="1"/>
          </p:cNvSpPr>
          <p:nvPr>
            <p:ph type="body" idx="1"/>
          </p:nvPr>
        </p:nvSpPr>
        <p:spPr>
          <a:xfrm>
            <a:off x="500550" y="1090047"/>
            <a:ext cx="8321332" cy="3741726"/>
          </a:xfrm>
          <a:prstGeom prst="rect">
            <a:avLst/>
          </a:prstGeom>
          <a:noFill/>
          <a:ln>
            <a:noFill/>
          </a:ln>
        </p:spPr>
        <p:txBody>
          <a:bodyPr spcFirstLastPara="1" wrap="square" lIns="91425" tIns="91425" rIns="91425" bIns="91425" anchor="t" anchorCtr="0">
            <a:normAutofit fontScale="92500"/>
          </a:bodyPr>
          <a:lstStyle/>
          <a:p>
            <a:pPr marL="0" indent="0">
              <a:lnSpc>
                <a:spcPct val="100000"/>
              </a:lnSpc>
              <a:spcBef>
                <a:spcPts val="105"/>
              </a:spcBef>
              <a:buNone/>
            </a:pPr>
            <a:r>
              <a:rPr lang="ru-RU" sz="2400" b="1" dirty="0" err="1" smtClean="0"/>
              <a:t>Суперпользователи</a:t>
            </a:r>
            <a:endParaRPr lang="ru-RU" sz="2400" b="1" dirty="0" smtClean="0"/>
          </a:p>
          <a:p>
            <a:pPr marL="0" indent="0">
              <a:lnSpc>
                <a:spcPct val="100000"/>
              </a:lnSpc>
              <a:spcBef>
                <a:spcPts val="105"/>
              </a:spcBef>
              <a:buNone/>
            </a:pPr>
            <a:r>
              <a:rPr lang="ru-RU" sz="2400" dirty="0" smtClean="0"/>
              <a:t>Полный доступ ко всем объектам – проверки не выполняются, за исключением прав на вызов ХП (</a:t>
            </a:r>
            <a:r>
              <a:rPr lang="en-US" sz="2400" dirty="0" smtClean="0"/>
              <a:t>security definer/invoker)</a:t>
            </a:r>
          </a:p>
          <a:p>
            <a:pPr marL="0" indent="0">
              <a:lnSpc>
                <a:spcPct val="100000"/>
              </a:lnSpc>
              <a:spcBef>
                <a:spcPts val="105"/>
              </a:spcBef>
              <a:buNone/>
            </a:pPr>
            <a:r>
              <a:rPr lang="ru-RU" sz="2400" b="1" dirty="0" smtClean="0"/>
              <a:t>Владельцы</a:t>
            </a:r>
          </a:p>
          <a:p>
            <a:pPr marL="0" indent="0">
              <a:lnSpc>
                <a:spcPct val="100000"/>
              </a:lnSpc>
              <a:spcBef>
                <a:spcPts val="105"/>
              </a:spcBef>
              <a:buNone/>
            </a:pPr>
            <a:r>
              <a:rPr lang="ru-RU" sz="2400" dirty="0" smtClean="0"/>
              <a:t>Доступ в рамках выданных привилегий (изначально получает новый набор)</a:t>
            </a:r>
          </a:p>
          <a:p>
            <a:pPr marL="0" indent="0">
              <a:lnSpc>
                <a:spcPct val="100000"/>
              </a:lnSpc>
              <a:spcBef>
                <a:spcPts val="105"/>
              </a:spcBef>
              <a:buNone/>
            </a:pPr>
            <a:r>
              <a:rPr lang="ru-RU" sz="2400" dirty="0" smtClean="0"/>
              <a:t>А также </a:t>
            </a:r>
            <a:r>
              <a:rPr lang="ru-RU" sz="2400" dirty="0" err="1" smtClean="0"/>
              <a:t>нерегламентируемые</a:t>
            </a:r>
            <a:r>
              <a:rPr lang="ru-RU" sz="2400" dirty="0" smtClean="0"/>
              <a:t> привилегиями, например: выдача и отзыв привилегий, удаление и т.п.</a:t>
            </a:r>
          </a:p>
          <a:p>
            <a:pPr marL="0" indent="0">
              <a:lnSpc>
                <a:spcPct val="100000"/>
              </a:lnSpc>
              <a:spcBef>
                <a:spcPts val="105"/>
              </a:spcBef>
              <a:buNone/>
            </a:pPr>
            <a:r>
              <a:rPr lang="ru-RU" sz="2400" b="1" dirty="0" smtClean="0"/>
              <a:t>Остальные роли: </a:t>
            </a:r>
          </a:p>
          <a:p>
            <a:pPr marL="0" indent="0">
              <a:lnSpc>
                <a:spcPct val="100000"/>
              </a:lnSpc>
              <a:spcBef>
                <a:spcPts val="105"/>
              </a:spcBef>
              <a:buNone/>
            </a:pPr>
            <a:r>
              <a:rPr lang="ru-RU" sz="2400" dirty="0" smtClean="0"/>
              <a:t>Доступ исключительно в рамках выданных привилегий</a:t>
            </a:r>
          </a:p>
          <a:p>
            <a:pPr marL="0" indent="0">
              <a:lnSpc>
                <a:spcPct val="100000"/>
              </a:lnSpc>
              <a:spcBef>
                <a:spcPts val="105"/>
              </a:spcBef>
              <a:buNone/>
            </a:pPr>
            <a:endParaRPr lang="en-US" sz="2400" spc="-10" dirty="0">
              <a:solidFill>
                <a:schemeClr val="tx1"/>
              </a:solidFill>
              <a:uFill>
                <a:solidFill>
                  <a:srgbClr val="0462C1"/>
                </a:solidFill>
              </a:uFill>
              <a:hlinkClick r:id="rId3"/>
            </a:endParaRPr>
          </a:p>
        </p:txBody>
      </p:sp>
    </p:spTree>
    <p:extLst>
      <p:ext uri="{BB962C8B-B14F-4D97-AF65-F5344CB8AC3E}">
        <p14:creationId xmlns:p14="http://schemas.microsoft.com/office/powerpoint/2010/main" val="3050094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600"/>
              <a:buNone/>
            </a:pPr>
            <a:r>
              <a:rPr lang="ru-RU" sz="4900"/>
              <a:t>Вопросы?</a:t>
            </a:r>
            <a:endParaRPr/>
          </a:p>
        </p:txBody>
      </p:sp>
      <p:pic>
        <p:nvPicPr>
          <p:cNvPr id="341" name="Google Shape;341;p44"/>
          <p:cNvPicPr preferRelativeResize="0"/>
          <p:nvPr/>
        </p:nvPicPr>
        <p:blipFill rotWithShape="1">
          <a:blip r:embed="rId3">
            <a:alphaModFix/>
          </a:blip>
          <a:srcRect/>
          <a:stretch/>
        </p:blipFill>
        <p:spPr>
          <a:xfrm>
            <a:off x="719975" y="3370764"/>
            <a:ext cx="662535" cy="662535"/>
          </a:xfrm>
          <a:prstGeom prst="rect">
            <a:avLst/>
          </a:prstGeom>
          <a:noFill/>
          <a:ln>
            <a:noFill/>
          </a:ln>
        </p:spPr>
      </p:pic>
      <p:sp>
        <p:nvSpPr>
          <p:cNvPr id="342" name="Google Shape;342;p44"/>
          <p:cNvSpPr txBox="1"/>
          <p:nvPr/>
        </p:nvSpPr>
        <p:spPr>
          <a:xfrm>
            <a:off x="1438025" y="3378781"/>
            <a:ext cx="300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FFFFFF"/>
                </a:solidFill>
                <a:latin typeface="Roboto"/>
                <a:ea typeface="Roboto"/>
                <a:cs typeface="Roboto"/>
                <a:sym typeface="Roboto"/>
              </a:rPr>
              <a:t>Ставим “+”,</a:t>
            </a:r>
            <a:endParaRPr sz="15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FFFFFF"/>
                </a:solidFill>
                <a:latin typeface="Roboto"/>
                <a:ea typeface="Roboto"/>
                <a:cs typeface="Roboto"/>
                <a:sym typeface="Roboto"/>
              </a:rPr>
              <a:t>если вопросы есть</a:t>
            </a:r>
            <a:endParaRPr sz="1500" b="0" i="0" u="none" strike="noStrike" cap="none">
              <a:solidFill>
                <a:srgbClr val="FFFFFF"/>
              </a:solidFill>
              <a:latin typeface="Roboto"/>
              <a:ea typeface="Roboto"/>
              <a:cs typeface="Roboto"/>
              <a:sym typeface="Roboto"/>
            </a:endParaRPr>
          </a:p>
        </p:txBody>
      </p:sp>
      <p:pic>
        <p:nvPicPr>
          <p:cNvPr id="343" name="Google Shape;343;p44"/>
          <p:cNvPicPr preferRelativeResize="0"/>
          <p:nvPr/>
        </p:nvPicPr>
        <p:blipFill rotWithShape="1">
          <a:blip r:embed="rId4">
            <a:alphaModFix/>
          </a:blip>
          <a:srcRect/>
          <a:stretch/>
        </p:blipFill>
        <p:spPr>
          <a:xfrm>
            <a:off x="4102950" y="3370764"/>
            <a:ext cx="662535" cy="662535"/>
          </a:xfrm>
          <a:prstGeom prst="rect">
            <a:avLst/>
          </a:prstGeom>
          <a:noFill/>
          <a:ln>
            <a:noFill/>
          </a:ln>
        </p:spPr>
      </p:pic>
      <p:sp>
        <p:nvSpPr>
          <p:cNvPr id="344" name="Google Shape;344;p44"/>
          <p:cNvSpPr txBox="1"/>
          <p:nvPr/>
        </p:nvSpPr>
        <p:spPr>
          <a:xfrm>
            <a:off x="4806700" y="3378781"/>
            <a:ext cx="300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FFFFFF"/>
                </a:solidFill>
                <a:latin typeface="Roboto"/>
                <a:ea typeface="Roboto"/>
                <a:cs typeface="Roboto"/>
                <a:sym typeface="Roboto"/>
              </a:rPr>
              <a:t>Ставим “–”,</a:t>
            </a:r>
            <a:endParaRPr sz="1500" b="0"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FFFFFF"/>
                </a:solidFill>
                <a:latin typeface="Roboto"/>
                <a:ea typeface="Roboto"/>
                <a:cs typeface="Roboto"/>
                <a:sym typeface="Roboto"/>
              </a:rPr>
              <a:t>если вопросов нет</a:t>
            </a:r>
            <a:endParaRPr sz="1500" b="0" i="0" u="none" strike="noStrike" cap="none">
              <a:solidFill>
                <a:srgbClr val="FFFFF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600"/>
              <a:buNone/>
            </a:pPr>
            <a:r>
              <a:rPr lang="ru-RU" sz="7200"/>
              <a:t>LIVE</a:t>
            </a:r>
            <a:endParaRPr sz="7200"/>
          </a:p>
        </p:txBody>
      </p:sp>
    </p:spTree>
    <p:extLst>
      <p:ext uri="{BB962C8B-B14F-4D97-AF65-F5344CB8AC3E}">
        <p14:creationId xmlns:p14="http://schemas.microsoft.com/office/powerpoint/2010/main" val="1873104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None/>
            </a:pPr>
            <a:r>
              <a:rPr lang="en-US" sz="4900" dirty="0" smtClean="0"/>
              <a:t>LDAP</a:t>
            </a:r>
            <a:endParaRPr dirty="0"/>
          </a:p>
        </p:txBody>
      </p:sp>
    </p:spTree>
    <p:extLst>
      <p:ext uri="{BB962C8B-B14F-4D97-AF65-F5344CB8AC3E}">
        <p14:creationId xmlns:p14="http://schemas.microsoft.com/office/powerpoint/2010/main" val="3631690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en-US" sz="3600" dirty="0" smtClean="0"/>
              <a:t>LDAP</a:t>
            </a:r>
            <a:endParaRPr sz="3600" dirty="0"/>
          </a:p>
        </p:txBody>
      </p:sp>
      <p:sp>
        <p:nvSpPr>
          <p:cNvPr id="194" name="Google Shape;194;p9"/>
          <p:cNvSpPr txBox="1">
            <a:spLocks noGrp="1"/>
          </p:cNvSpPr>
          <p:nvPr>
            <p:ph type="body" idx="1"/>
          </p:nvPr>
        </p:nvSpPr>
        <p:spPr>
          <a:xfrm>
            <a:off x="500550" y="1090047"/>
            <a:ext cx="8321332" cy="3741726"/>
          </a:xfrm>
          <a:prstGeom prst="rect">
            <a:avLst/>
          </a:prstGeom>
          <a:noFill/>
          <a:ln>
            <a:noFill/>
          </a:ln>
        </p:spPr>
        <p:txBody>
          <a:bodyPr spcFirstLastPara="1" wrap="square" lIns="91425" tIns="91425" rIns="91425" bIns="91425" anchor="t" anchorCtr="0">
            <a:normAutofit/>
          </a:bodyPr>
          <a:lstStyle/>
          <a:p>
            <a:pPr marL="0" indent="0">
              <a:lnSpc>
                <a:spcPct val="100000"/>
              </a:lnSpc>
              <a:spcBef>
                <a:spcPts val="105"/>
              </a:spcBef>
              <a:buNone/>
            </a:pPr>
            <a:r>
              <a:rPr lang="ru-RU" sz="2400" spc="-10" dirty="0">
                <a:solidFill>
                  <a:srgbClr val="333333"/>
                </a:solidFill>
                <a:latin typeface="Calibri"/>
                <a:cs typeface="Calibri"/>
              </a:rPr>
              <a:t>Установка</a:t>
            </a:r>
            <a:r>
              <a:rPr lang="ru-RU" sz="2400" spc="-25" dirty="0">
                <a:solidFill>
                  <a:srgbClr val="333333"/>
                </a:solidFill>
                <a:latin typeface="Calibri"/>
                <a:cs typeface="Calibri"/>
              </a:rPr>
              <a:t> </a:t>
            </a:r>
            <a:r>
              <a:rPr lang="en-US" sz="2400" spc="-10" dirty="0">
                <a:solidFill>
                  <a:srgbClr val="333333"/>
                </a:solidFill>
                <a:latin typeface="Calibri"/>
                <a:cs typeface="Calibri"/>
              </a:rPr>
              <a:t>LDAP+</a:t>
            </a:r>
            <a:r>
              <a:rPr lang="ru-RU" sz="2400" spc="-10" dirty="0">
                <a:solidFill>
                  <a:srgbClr val="333333"/>
                </a:solidFill>
                <a:latin typeface="Calibri"/>
                <a:cs typeface="Calibri"/>
              </a:rPr>
              <a:t>настройка</a:t>
            </a:r>
            <a:endParaRPr lang="ru-RU" sz="2400" dirty="0">
              <a:latin typeface="Calibri"/>
              <a:cs typeface="Calibri"/>
            </a:endParaRPr>
          </a:p>
          <a:p>
            <a:pPr marL="12700">
              <a:lnSpc>
                <a:spcPct val="100000"/>
              </a:lnSpc>
            </a:pPr>
            <a:r>
              <a:rPr lang="en-US" sz="2400" u="sng" dirty="0">
                <a:solidFill>
                  <a:srgbClr val="0462C1"/>
                </a:solidFill>
                <a:uFill>
                  <a:solidFill>
                    <a:srgbClr val="0462C1"/>
                  </a:solidFill>
                </a:uFill>
                <a:latin typeface="Calibri"/>
                <a:cs typeface="Calibri"/>
              </a:rPr>
              <a:t>https://postgrespro.ru/docs/postgresql/15/auth-ldap</a:t>
            </a:r>
          </a:p>
          <a:p>
            <a:pPr marL="12700">
              <a:lnSpc>
                <a:spcPct val="100000"/>
              </a:lnSpc>
            </a:pPr>
            <a:endParaRPr lang="en-US" sz="2400" dirty="0" smtClean="0">
              <a:latin typeface="Calibri"/>
              <a:cs typeface="Calibri"/>
            </a:endParaRPr>
          </a:p>
          <a:p>
            <a:pPr marL="12700">
              <a:lnSpc>
                <a:spcPct val="100000"/>
              </a:lnSpc>
            </a:pPr>
            <a:r>
              <a:rPr lang="en-US" sz="2400" dirty="0">
                <a:latin typeface="Calibri"/>
                <a:cs typeface="Calibri"/>
                <a:hlinkClick r:id="rId3"/>
              </a:rPr>
              <a:t>https://</a:t>
            </a:r>
            <a:r>
              <a:rPr lang="en-US" sz="2400" dirty="0" smtClean="0">
                <a:latin typeface="Calibri"/>
                <a:cs typeface="Calibri"/>
                <a:hlinkClick r:id="rId3"/>
              </a:rPr>
              <a:t>www.enterprisedb.com/postgres-tutorials/how-connect-postgres-ldap-starttls</a:t>
            </a:r>
            <a:r>
              <a:rPr lang="en-US" sz="2400" dirty="0" smtClean="0">
                <a:latin typeface="Calibri"/>
                <a:cs typeface="Calibri"/>
              </a:rPr>
              <a:t> </a:t>
            </a:r>
            <a:endParaRPr lang="en-US" sz="2400" dirty="0">
              <a:latin typeface="Calibri"/>
              <a:cs typeface="Calibri"/>
            </a:endParaRPr>
          </a:p>
        </p:txBody>
      </p:sp>
    </p:spTree>
    <p:extLst>
      <p:ext uri="{BB962C8B-B14F-4D97-AF65-F5344CB8AC3E}">
        <p14:creationId xmlns:p14="http://schemas.microsoft.com/office/powerpoint/2010/main" val="184933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600"/>
              <a:buNone/>
            </a:pPr>
            <a:r>
              <a:rPr lang="ru-RU"/>
              <a:t>Рефлексия</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6"/>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Вопросы для проверки</a:t>
            </a:r>
            <a:endParaRPr/>
          </a:p>
        </p:txBody>
      </p:sp>
      <p:graphicFrame>
        <p:nvGraphicFramePr>
          <p:cNvPr id="355" name="Google Shape;355;p46"/>
          <p:cNvGraphicFramePr/>
          <p:nvPr>
            <p:extLst>
              <p:ext uri="{D42A27DB-BD31-4B8C-83A1-F6EECF244321}">
                <p14:modId xmlns:p14="http://schemas.microsoft.com/office/powerpoint/2010/main" val="2335010003"/>
              </p:ext>
            </p:extLst>
          </p:nvPr>
        </p:nvGraphicFramePr>
        <p:xfrm>
          <a:off x="952500" y="1315594"/>
          <a:ext cx="7239000" cy="1047912"/>
        </p:xfrm>
        <a:graphic>
          <a:graphicData uri="http://schemas.openxmlformats.org/drawingml/2006/table">
            <a:tbl>
              <a:tblPr>
                <a:noFill/>
                <a:tableStyleId>{EA0DC00E-990F-4B03-AD12-99DAE3DB8ECA}</a:tableStyleId>
              </a:tblPr>
              <a:tblGrid>
                <a:gridCol w="489425">
                  <a:extLst>
                    <a:ext uri="{9D8B030D-6E8A-4147-A177-3AD203B41FA5}">
                      <a16:colId xmlns:a16="http://schemas.microsoft.com/office/drawing/2014/main" val="20000"/>
                    </a:ext>
                  </a:extLst>
                </a:gridCol>
                <a:gridCol w="6749575">
                  <a:extLst>
                    <a:ext uri="{9D8B030D-6E8A-4147-A177-3AD203B41FA5}">
                      <a16:colId xmlns:a16="http://schemas.microsoft.com/office/drawing/2014/main" val="20001"/>
                    </a:ext>
                  </a:extLst>
                </a:gridCol>
              </a:tblGrid>
              <a:tr h="285750">
                <a:tc>
                  <a:txBody>
                    <a:bodyPr/>
                    <a:lstStyle/>
                    <a:p>
                      <a:pPr marL="0" marR="0" lvl="0" indent="0" algn="l" rtl="0">
                        <a:lnSpc>
                          <a:spcPct val="100000"/>
                        </a:lnSpc>
                        <a:spcBef>
                          <a:spcPts val="0"/>
                        </a:spcBef>
                        <a:spcAft>
                          <a:spcPts val="0"/>
                        </a:spcAft>
                        <a:buClr>
                          <a:srgbClr val="000000"/>
                        </a:buClr>
                        <a:buSzPts val="1300"/>
                        <a:buFont typeface="Arial"/>
                        <a:buNone/>
                      </a:pPr>
                      <a:r>
                        <a:rPr lang="ru-RU" sz="1300" b="1" u="none" strike="noStrike" cap="none">
                          <a:solidFill>
                            <a:srgbClr val="FF9900"/>
                          </a:solidFill>
                          <a:latin typeface="Roboto"/>
                          <a:ea typeface="Roboto"/>
                          <a:cs typeface="Roboto"/>
                          <a:sym typeface="Roboto"/>
                        </a:rPr>
                        <a:t>1.</a:t>
                      </a:r>
                      <a:endParaRPr sz="1300" b="1" u="none" strike="noStrike" cap="none">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300"/>
                        <a:buFont typeface="Arial"/>
                        <a:buNone/>
                      </a:pPr>
                      <a:r>
                        <a:rPr lang="ru-RU" sz="1300" b="1" u="none" strike="noStrike" cap="none">
                          <a:latin typeface="Roboto"/>
                          <a:ea typeface="Roboto"/>
                          <a:cs typeface="Roboto"/>
                          <a:sym typeface="Roboto"/>
                        </a:rPr>
                        <a:t>Кто что запомнил?</a:t>
                      </a:r>
                      <a:endParaRPr sz="1300" b="1" u="none" strike="noStrike" cap="none">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marR="0" lvl="0" indent="0" algn="l" rtl="0">
                        <a:lnSpc>
                          <a:spcPct val="100000"/>
                        </a:lnSpc>
                        <a:spcBef>
                          <a:spcPts val="0"/>
                        </a:spcBef>
                        <a:spcAft>
                          <a:spcPts val="0"/>
                        </a:spcAft>
                        <a:buClr>
                          <a:srgbClr val="000000"/>
                        </a:buClr>
                        <a:buSzPts val="1300"/>
                        <a:buFont typeface="Arial"/>
                        <a:buNone/>
                      </a:pPr>
                      <a:r>
                        <a:rPr lang="ru-RU" sz="1300" b="1" u="none" strike="noStrike" cap="none">
                          <a:solidFill>
                            <a:srgbClr val="FF9900"/>
                          </a:solidFill>
                          <a:latin typeface="Roboto"/>
                          <a:ea typeface="Roboto"/>
                          <a:cs typeface="Roboto"/>
                          <a:sym typeface="Roboto"/>
                        </a:rPr>
                        <a:t>2.</a:t>
                      </a:r>
                      <a:endParaRPr sz="1300" b="1" u="none" strike="noStrike" cap="none">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300"/>
                        <a:buFont typeface="Arial"/>
                        <a:buNone/>
                      </a:pPr>
                      <a:r>
                        <a:rPr lang="ru-RU" sz="1300" b="1" u="none" strike="noStrike" cap="none" dirty="0" smtClean="0">
                          <a:latin typeface="Roboto"/>
                          <a:ea typeface="Roboto"/>
                          <a:cs typeface="Roboto"/>
                          <a:sym typeface="Roboto"/>
                        </a:rPr>
                        <a:t>Что</a:t>
                      </a:r>
                      <a:r>
                        <a:rPr lang="ru-RU" sz="1300" b="1" u="none" strike="noStrike" cap="none" baseline="0" dirty="0" smtClean="0">
                          <a:latin typeface="Roboto"/>
                          <a:ea typeface="Roboto"/>
                          <a:cs typeface="Roboto"/>
                          <a:sym typeface="Roboto"/>
                        </a:rPr>
                        <a:t> узнали нового</a:t>
                      </a:r>
                      <a:r>
                        <a:rPr lang="ru-RU" sz="1300" b="1" u="none" strike="noStrike" cap="none" dirty="0" smtClean="0">
                          <a:latin typeface="Roboto"/>
                          <a:ea typeface="Roboto"/>
                          <a:cs typeface="Roboto"/>
                          <a:sym typeface="Roboto"/>
                        </a:rPr>
                        <a:t>?</a:t>
                      </a:r>
                      <a:endParaRPr sz="1300" b="1" u="none" strike="noStrike" cap="none"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marR="0" lvl="0" indent="0" algn="l" rtl="0">
                        <a:lnSpc>
                          <a:spcPct val="100000"/>
                        </a:lnSpc>
                        <a:spcBef>
                          <a:spcPts val="0"/>
                        </a:spcBef>
                        <a:spcAft>
                          <a:spcPts val="0"/>
                        </a:spcAft>
                        <a:buClr>
                          <a:srgbClr val="000000"/>
                        </a:buClr>
                        <a:buSzPts val="1300"/>
                        <a:buFont typeface="Arial"/>
                        <a:buNone/>
                      </a:pPr>
                      <a:r>
                        <a:rPr lang="ru-RU" sz="1300" b="1" u="none" strike="noStrike" cap="none">
                          <a:solidFill>
                            <a:srgbClr val="FF9900"/>
                          </a:solidFill>
                          <a:latin typeface="Roboto"/>
                          <a:ea typeface="Roboto"/>
                          <a:cs typeface="Roboto"/>
                          <a:sym typeface="Roboto"/>
                        </a:rPr>
                        <a:t>3.</a:t>
                      </a:r>
                      <a:endParaRPr sz="1300" b="1" u="none" strike="noStrike" cap="none">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300"/>
                        <a:buFont typeface="Arial"/>
                        <a:buNone/>
                      </a:pPr>
                      <a:r>
                        <a:rPr lang="ru-RU" sz="1300" b="1" u="none" strike="noStrike" cap="none" dirty="0" smtClean="0">
                          <a:latin typeface="Roboto"/>
                          <a:ea typeface="Roboto"/>
                          <a:cs typeface="Roboto"/>
                          <a:sym typeface="Roboto"/>
                        </a:rPr>
                        <a:t>Имеем ли мы право на подключение к БД по умолчанию?</a:t>
                      </a:r>
                      <a:endParaRPr sz="1300" b="1" u="none" strike="noStrike" cap="none"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7"/>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Рефлексия</a:t>
            </a:r>
            <a:endParaRPr/>
          </a:p>
        </p:txBody>
      </p:sp>
      <p:pic>
        <p:nvPicPr>
          <p:cNvPr id="361" name="Google Shape;361;p47"/>
          <p:cNvPicPr preferRelativeResize="0"/>
          <p:nvPr/>
        </p:nvPicPr>
        <p:blipFill rotWithShape="1">
          <a:blip r:embed="rId3">
            <a:alphaModFix/>
          </a:blip>
          <a:srcRect/>
          <a:stretch/>
        </p:blipFill>
        <p:spPr>
          <a:xfrm>
            <a:off x="633114" y="2019850"/>
            <a:ext cx="828522" cy="828504"/>
          </a:xfrm>
          <a:prstGeom prst="rect">
            <a:avLst/>
          </a:prstGeom>
          <a:noFill/>
          <a:ln>
            <a:noFill/>
          </a:ln>
        </p:spPr>
      </p:pic>
      <p:sp>
        <p:nvSpPr>
          <p:cNvPr id="362" name="Google Shape;362;p47"/>
          <p:cNvSpPr txBox="1"/>
          <p:nvPr/>
        </p:nvSpPr>
        <p:spPr>
          <a:xfrm>
            <a:off x="1700240" y="2364004"/>
            <a:ext cx="46722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1" i="0" u="none" strike="noStrike" cap="none" dirty="0">
                <a:solidFill>
                  <a:schemeClr val="dk1"/>
                </a:solidFill>
                <a:latin typeface="Roboto"/>
                <a:ea typeface="Roboto"/>
                <a:cs typeface="Roboto"/>
                <a:sym typeface="Roboto"/>
              </a:rPr>
              <a:t>С какими впечатлениями уходите с </a:t>
            </a:r>
            <a:r>
              <a:rPr lang="ru-RU" sz="1500" b="1" i="0" u="none" strike="noStrike" cap="none" dirty="0" err="1">
                <a:solidFill>
                  <a:schemeClr val="dk1"/>
                </a:solidFill>
                <a:latin typeface="Roboto"/>
                <a:ea typeface="Roboto"/>
                <a:cs typeface="Roboto"/>
                <a:sym typeface="Roboto"/>
              </a:rPr>
              <a:t>вебинара</a:t>
            </a:r>
            <a:r>
              <a:rPr lang="ru-RU" sz="1500" b="1" i="0" u="none" strike="noStrike" cap="none" dirty="0">
                <a:solidFill>
                  <a:schemeClr val="dk1"/>
                </a:solidFill>
                <a:latin typeface="Roboto"/>
                <a:ea typeface="Roboto"/>
                <a:cs typeface="Roboto"/>
                <a:sym typeface="Roboto"/>
              </a:rPr>
              <a:t>?</a:t>
            </a:r>
            <a:endParaRPr sz="1500" b="1" i="0" u="none" strike="noStrike" cap="none" dirty="0">
              <a:solidFill>
                <a:schemeClr val="dk1"/>
              </a:solidFill>
              <a:latin typeface="Roboto"/>
              <a:ea typeface="Roboto"/>
              <a:cs typeface="Roboto"/>
              <a:sym typeface="Roboto"/>
            </a:endParaRPr>
          </a:p>
        </p:txBody>
      </p:sp>
      <p:sp>
        <p:nvSpPr>
          <p:cNvPr id="363" name="Google Shape;363;p47"/>
          <p:cNvSpPr txBox="1"/>
          <p:nvPr/>
        </p:nvSpPr>
        <p:spPr>
          <a:xfrm>
            <a:off x="1700240" y="3414189"/>
            <a:ext cx="4996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1" i="0" u="none" strike="noStrike" cap="none" dirty="0">
                <a:solidFill>
                  <a:schemeClr val="dk1"/>
                </a:solidFill>
                <a:latin typeface="Roboto"/>
                <a:ea typeface="Roboto"/>
                <a:cs typeface="Roboto"/>
                <a:sym typeface="Roboto"/>
              </a:rPr>
              <a:t>Как будете применять на практике то,</a:t>
            </a:r>
            <a:endParaRPr sz="1500" b="1"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1" i="0" u="none" strike="noStrike" cap="none" dirty="0">
                <a:solidFill>
                  <a:schemeClr val="dk1"/>
                </a:solidFill>
                <a:latin typeface="Roboto"/>
                <a:ea typeface="Roboto"/>
                <a:cs typeface="Roboto"/>
                <a:sym typeface="Roboto"/>
              </a:rPr>
              <a:t>что узнали на </a:t>
            </a:r>
            <a:r>
              <a:rPr lang="ru-RU" sz="1500" b="1" i="0" u="none" strike="noStrike" cap="none" dirty="0" err="1">
                <a:solidFill>
                  <a:schemeClr val="dk1"/>
                </a:solidFill>
                <a:latin typeface="Roboto"/>
                <a:ea typeface="Roboto"/>
                <a:cs typeface="Roboto"/>
                <a:sym typeface="Roboto"/>
              </a:rPr>
              <a:t>вебинаре</a:t>
            </a:r>
            <a:r>
              <a:rPr lang="ru-RU" sz="1500" b="1" i="0" u="none" strike="noStrike" cap="none" dirty="0">
                <a:solidFill>
                  <a:schemeClr val="dk1"/>
                </a:solidFill>
                <a:latin typeface="Roboto"/>
                <a:ea typeface="Roboto"/>
                <a:cs typeface="Roboto"/>
                <a:sym typeface="Roboto"/>
              </a:rPr>
              <a:t>?</a:t>
            </a:r>
            <a:endParaRPr sz="1500" b="1" i="0" u="none" strike="noStrike" cap="none" dirty="0">
              <a:solidFill>
                <a:schemeClr val="dk1"/>
              </a:solidFill>
              <a:latin typeface="Roboto"/>
              <a:ea typeface="Roboto"/>
              <a:cs typeface="Roboto"/>
              <a:sym typeface="Roboto"/>
            </a:endParaRPr>
          </a:p>
        </p:txBody>
      </p:sp>
      <p:pic>
        <p:nvPicPr>
          <p:cNvPr id="364" name="Google Shape;364;p47"/>
          <p:cNvPicPr preferRelativeResize="0"/>
          <p:nvPr/>
        </p:nvPicPr>
        <p:blipFill rotWithShape="1">
          <a:blip r:embed="rId4">
            <a:alphaModFix/>
          </a:blip>
          <a:srcRect/>
          <a:stretch/>
        </p:blipFill>
        <p:spPr>
          <a:xfrm>
            <a:off x="621950" y="3330152"/>
            <a:ext cx="845250" cy="8452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8"/>
          <p:cNvSpPr txBox="1">
            <a:spLocks noGrp="1"/>
          </p:cNvSpPr>
          <p:nvPr>
            <p:ph type="title"/>
          </p:nvPr>
        </p:nvSpPr>
        <p:spPr>
          <a:xfrm>
            <a:off x="956225" y="396394"/>
            <a:ext cx="7559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ru-RU" sz="3800"/>
              <a:t>Заполните, пожалуйста,</a:t>
            </a:r>
            <a:endParaRPr sz="3800"/>
          </a:p>
          <a:p>
            <a:pPr marL="0" lvl="0" indent="0" algn="l" rtl="0">
              <a:lnSpc>
                <a:spcPct val="100000"/>
              </a:lnSpc>
              <a:spcBef>
                <a:spcPts val="0"/>
              </a:spcBef>
              <a:spcAft>
                <a:spcPts val="0"/>
              </a:spcAft>
              <a:buSzPts val="4600"/>
              <a:buNone/>
            </a:pPr>
            <a:r>
              <a:rPr lang="ru-RU" sz="3800"/>
              <a:t>опрос о занятии</a:t>
            </a:r>
            <a:endParaRPr sz="3800"/>
          </a:p>
          <a:p>
            <a:pPr marL="0" lvl="0" indent="0" algn="l" rtl="0">
              <a:lnSpc>
                <a:spcPct val="100000"/>
              </a:lnSpc>
              <a:spcBef>
                <a:spcPts val="0"/>
              </a:spcBef>
              <a:spcAft>
                <a:spcPts val="0"/>
              </a:spcAft>
              <a:buSzPts val="4600"/>
              <a:buNone/>
            </a:pPr>
            <a:r>
              <a:rPr lang="ru-RU" sz="3800"/>
              <a:t>по ссылке в чате</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200" b="1"/>
              <a:t>Правила вебинара</a:t>
            </a:r>
            <a:endParaRPr sz="3200" b="1"/>
          </a:p>
        </p:txBody>
      </p:sp>
      <p:pic>
        <p:nvPicPr>
          <p:cNvPr id="149" name="Google Shape;149;p4"/>
          <p:cNvPicPr preferRelativeResize="0"/>
          <p:nvPr/>
        </p:nvPicPr>
        <p:blipFill rotWithShape="1">
          <a:blip r:embed="rId3">
            <a:alphaModFix/>
          </a:blip>
          <a:srcRect/>
          <a:stretch/>
        </p:blipFill>
        <p:spPr>
          <a:xfrm>
            <a:off x="837650" y="3951281"/>
            <a:ext cx="692621" cy="692620"/>
          </a:xfrm>
          <a:prstGeom prst="rect">
            <a:avLst/>
          </a:prstGeom>
          <a:noFill/>
          <a:ln>
            <a:noFill/>
          </a:ln>
        </p:spPr>
      </p:pic>
      <p:pic>
        <p:nvPicPr>
          <p:cNvPr id="150" name="Google Shape;150;p4"/>
          <p:cNvPicPr preferRelativeResize="0"/>
          <p:nvPr/>
        </p:nvPicPr>
        <p:blipFill rotWithShape="1">
          <a:blip r:embed="rId4">
            <a:alphaModFix/>
          </a:blip>
          <a:srcRect/>
          <a:stretch/>
        </p:blipFill>
        <p:spPr>
          <a:xfrm>
            <a:off x="837650" y="1281613"/>
            <a:ext cx="692621" cy="692620"/>
          </a:xfrm>
          <a:prstGeom prst="rect">
            <a:avLst/>
          </a:prstGeom>
          <a:noFill/>
          <a:ln>
            <a:noFill/>
          </a:ln>
        </p:spPr>
      </p:pic>
      <p:pic>
        <p:nvPicPr>
          <p:cNvPr id="151" name="Google Shape;151;p4"/>
          <p:cNvPicPr preferRelativeResize="0"/>
          <p:nvPr/>
        </p:nvPicPr>
        <p:blipFill rotWithShape="1">
          <a:blip r:embed="rId5">
            <a:alphaModFix/>
          </a:blip>
          <a:srcRect/>
          <a:stretch/>
        </p:blipFill>
        <p:spPr>
          <a:xfrm>
            <a:off x="837651" y="3061406"/>
            <a:ext cx="692621" cy="692599"/>
          </a:xfrm>
          <a:prstGeom prst="rect">
            <a:avLst/>
          </a:prstGeom>
          <a:noFill/>
          <a:ln>
            <a:noFill/>
          </a:ln>
        </p:spPr>
      </p:pic>
      <p:sp>
        <p:nvSpPr>
          <p:cNvPr id="152" name="Google Shape;152;p4"/>
          <p:cNvSpPr txBox="1"/>
          <p:nvPr/>
        </p:nvSpPr>
        <p:spPr>
          <a:xfrm>
            <a:off x="1654525" y="1252250"/>
            <a:ext cx="2475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Активно</a:t>
            </a:r>
            <a:endParaRPr sz="15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участвуем</a:t>
            </a:r>
            <a:endParaRPr sz="1500" b="0" i="0" u="none" strike="noStrike" cap="none">
              <a:solidFill>
                <a:srgbClr val="000000"/>
              </a:solidFill>
              <a:latin typeface="Roboto"/>
              <a:ea typeface="Roboto"/>
              <a:cs typeface="Roboto"/>
              <a:sym typeface="Roboto"/>
            </a:endParaRPr>
          </a:p>
        </p:txBody>
      </p:sp>
      <p:sp>
        <p:nvSpPr>
          <p:cNvPr id="153" name="Google Shape;153;p4"/>
          <p:cNvSpPr txBox="1"/>
          <p:nvPr/>
        </p:nvSpPr>
        <p:spPr>
          <a:xfrm>
            <a:off x="1654525" y="3066419"/>
            <a:ext cx="3231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Задаем вопрос</a:t>
            </a:r>
            <a:endParaRPr sz="15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в чат или голосом</a:t>
            </a:r>
            <a:endParaRPr sz="1500" b="0" i="0" u="none" strike="noStrike" cap="none">
              <a:solidFill>
                <a:srgbClr val="000000"/>
              </a:solidFill>
              <a:latin typeface="Roboto"/>
              <a:ea typeface="Roboto"/>
              <a:cs typeface="Roboto"/>
              <a:sym typeface="Roboto"/>
            </a:endParaRPr>
          </a:p>
        </p:txBody>
      </p:sp>
      <p:sp>
        <p:nvSpPr>
          <p:cNvPr id="154" name="Google Shape;154;p4"/>
          <p:cNvSpPr txBox="1"/>
          <p:nvPr/>
        </p:nvSpPr>
        <p:spPr>
          <a:xfrm>
            <a:off x="1654525" y="3975059"/>
            <a:ext cx="3231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Вопросы вижу в чате,</a:t>
            </a:r>
            <a:endParaRPr sz="15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могу ответить не сразу</a:t>
            </a:r>
            <a:endParaRPr sz="1500" b="0" i="0" u="none" strike="noStrike" cap="none">
              <a:solidFill>
                <a:srgbClr val="000000"/>
              </a:solidFill>
              <a:latin typeface="Roboto"/>
              <a:ea typeface="Roboto"/>
              <a:cs typeface="Roboto"/>
              <a:sym typeface="Roboto"/>
            </a:endParaRPr>
          </a:p>
        </p:txBody>
      </p:sp>
      <p:sp>
        <p:nvSpPr>
          <p:cNvPr id="155" name="Google Shape;155;p4"/>
          <p:cNvSpPr txBox="1"/>
          <p:nvPr/>
        </p:nvSpPr>
        <p:spPr>
          <a:xfrm>
            <a:off x="1654525" y="2049300"/>
            <a:ext cx="24753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Off-topic обсуждаем</a:t>
            </a:r>
            <a:endParaRPr sz="15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в учебной группе </a:t>
            </a:r>
            <a:endParaRPr sz="15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ru-RU" sz="1500" b="0" i="0" u="none" strike="noStrike" cap="none">
                <a:solidFill>
                  <a:srgbClr val="000000"/>
                </a:solidFill>
                <a:latin typeface="Roboto"/>
                <a:ea typeface="Roboto"/>
                <a:cs typeface="Roboto"/>
                <a:sym typeface="Roboto"/>
              </a:rPr>
              <a:t>#</a:t>
            </a:r>
            <a:r>
              <a:rPr lang="ru-RU" sz="1500" b="1" i="0" u="none" strike="noStrike" cap="none">
                <a:solidFill>
                  <a:srgbClr val="000000"/>
                </a:solidFill>
                <a:latin typeface="Roboto"/>
                <a:ea typeface="Roboto"/>
                <a:cs typeface="Roboto"/>
                <a:sym typeface="Roboto"/>
              </a:rPr>
              <a:t>канал группы</a:t>
            </a:r>
            <a:endParaRPr sz="1500" b="0" i="0" u="none" strike="noStrike" cap="none">
              <a:solidFill>
                <a:srgbClr val="000000"/>
              </a:solidFill>
              <a:latin typeface="Roboto"/>
              <a:ea typeface="Roboto"/>
              <a:cs typeface="Roboto"/>
              <a:sym typeface="Roboto"/>
            </a:endParaRPr>
          </a:p>
        </p:txBody>
      </p:sp>
      <p:sp>
        <p:nvSpPr>
          <p:cNvPr id="156" name="Google Shape;156;p4"/>
          <p:cNvSpPr/>
          <p:nvPr/>
        </p:nvSpPr>
        <p:spPr>
          <a:xfrm>
            <a:off x="6046275" y="-8050"/>
            <a:ext cx="3097500" cy="5143500"/>
          </a:xfrm>
          <a:prstGeom prst="rect">
            <a:avLst/>
          </a:pr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7" name="Google Shape;157;p4"/>
          <p:cNvPicPr preferRelativeResize="0"/>
          <p:nvPr/>
        </p:nvPicPr>
        <p:blipFill rotWithShape="1">
          <a:blip r:embed="rId6">
            <a:alphaModFix/>
          </a:blip>
          <a:srcRect/>
          <a:stretch/>
        </p:blipFill>
        <p:spPr>
          <a:xfrm>
            <a:off x="837650" y="2171500"/>
            <a:ext cx="692625" cy="692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500550" y="821221"/>
            <a:ext cx="8520600" cy="136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ru-RU"/>
              <a:t>Приходите на следующие вебинары</a:t>
            </a:r>
            <a:endParaRPr/>
          </a:p>
        </p:txBody>
      </p:sp>
      <p:sp>
        <p:nvSpPr>
          <p:cNvPr id="375" name="Google Shape;375;p49"/>
          <p:cNvSpPr txBox="1">
            <a:spLocks noGrp="1"/>
          </p:cNvSpPr>
          <p:nvPr>
            <p:ph type="subTitle" idx="1"/>
          </p:nvPr>
        </p:nvSpPr>
        <p:spPr>
          <a:xfrm>
            <a:off x="500550" y="457313"/>
            <a:ext cx="7796700" cy="792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500"/>
              <a:buNone/>
            </a:pPr>
            <a:r>
              <a:rPr lang="ru-RU"/>
              <a:t>Спасибо за внимание!</a:t>
            </a:r>
            <a:endParaRPr/>
          </a:p>
        </p:txBody>
      </p:sp>
      <p:sp>
        <p:nvSpPr>
          <p:cNvPr id="376" name="Google Shape;376;p49"/>
          <p:cNvSpPr/>
          <p:nvPr/>
        </p:nvSpPr>
        <p:spPr>
          <a:xfrm>
            <a:off x="630000" y="2716325"/>
            <a:ext cx="1033800" cy="19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49"/>
          <p:cNvSpPr txBox="1">
            <a:spLocks noGrp="1"/>
          </p:cNvSpPr>
          <p:nvPr>
            <p:ph type="subTitle" idx="2"/>
          </p:nvPr>
        </p:nvSpPr>
        <p:spPr>
          <a:xfrm>
            <a:off x="3135425" y="2978825"/>
            <a:ext cx="3864600" cy="587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500"/>
              <a:buNone/>
            </a:pPr>
            <a:r>
              <a:rPr lang="ru-RU"/>
              <a:t>Тоескин Игорь</a:t>
            </a:r>
            <a:endParaRPr/>
          </a:p>
        </p:txBody>
      </p:sp>
      <p:sp>
        <p:nvSpPr>
          <p:cNvPr id="378" name="Google Shape;378;p49"/>
          <p:cNvSpPr txBox="1">
            <a:spLocks noGrp="1"/>
          </p:cNvSpPr>
          <p:nvPr>
            <p:ph type="subTitle" idx="3"/>
          </p:nvPr>
        </p:nvSpPr>
        <p:spPr>
          <a:xfrm>
            <a:off x="3135425" y="3278975"/>
            <a:ext cx="5550600" cy="792600"/>
          </a:xfrm>
          <a:prstGeom prst="rect">
            <a:avLst/>
          </a:prstGeom>
          <a:noFill/>
          <a:ln>
            <a:noFill/>
          </a:ln>
        </p:spPr>
        <p:txBody>
          <a:bodyPr spcFirstLastPara="1" wrap="square" lIns="91425" tIns="91425" rIns="91425" bIns="91425" anchor="t" anchorCtr="0">
            <a:normAutofit fontScale="92500" lnSpcReduction="20000"/>
          </a:bodyPr>
          <a:lstStyle/>
          <a:p>
            <a:pPr marL="457200" lvl="0" indent="-336550" algn="l" rtl="0">
              <a:lnSpc>
                <a:spcPct val="100000"/>
              </a:lnSpc>
              <a:spcBef>
                <a:spcPts val="0"/>
              </a:spcBef>
              <a:spcAft>
                <a:spcPts val="0"/>
              </a:spcAft>
              <a:buClr>
                <a:schemeClr val="dk1"/>
              </a:buClr>
              <a:buSzPct val="117117"/>
              <a:buNone/>
            </a:pPr>
            <a:r>
              <a:rPr lang="ru-RU" b="1"/>
              <a:t>Ведущий разработчик СУБД</a:t>
            </a:r>
            <a:endParaRPr sz="1200"/>
          </a:p>
          <a:p>
            <a:pPr marL="0" lvl="0" indent="120650" algn="l" rtl="0">
              <a:lnSpc>
                <a:spcPct val="100000"/>
              </a:lnSpc>
              <a:spcBef>
                <a:spcPts val="0"/>
              </a:spcBef>
              <a:spcAft>
                <a:spcPts val="0"/>
              </a:spcAft>
              <a:buSzPct val="117117"/>
              <a:buNone/>
            </a:pPr>
            <a:r>
              <a:rPr lang="ru-RU"/>
              <a:t>Специалист в области разработки и проектировании витрин данных в  PostgreSQL, а также в области разработки хранимых  процедур в таких СУБД как PostgreSQL и Oracle</a:t>
            </a:r>
            <a:endParaRPr sz="1200"/>
          </a:p>
        </p:txBody>
      </p:sp>
      <p:pic>
        <p:nvPicPr>
          <p:cNvPr id="379" name="Google Shape;379;p49"/>
          <p:cNvPicPr preferRelativeResize="0"/>
          <p:nvPr/>
        </p:nvPicPr>
        <p:blipFill rotWithShape="1">
          <a:blip r:embed="rId3">
            <a:alphaModFix/>
          </a:blip>
          <a:srcRect/>
          <a:stretch/>
        </p:blipFill>
        <p:spPr>
          <a:xfrm>
            <a:off x="1131049" y="2839052"/>
            <a:ext cx="1065600" cy="1672500"/>
          </a:xfrm>
          <a:prstGeom prst="ellipse">
            <a:avLst/>
          </a:prstGeom>
          <a:noFill/>
          <a:ln>
            <a:noFill/>
          </a:ln>
          <a:effectLst>
            <a:outerShdw blurRad="381000" dist="292100" dir="5400000" sx="-80000" sy="-18000" rotWithShape="0">
              <a:srgbClr val="000000">
                <a:alpha val="21960"/>
              </a:srgb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Маршрут вебинара</a:t>
            </a:r>
            <a:endParaRPr/>
          </a:p>
        </p:txBody>
      </p:sp>
      <p:sp>
        <p:nvSpPr>
          <p:cNvPr id="163" name="Google Shape;163;p5"/>
          <p:cNvSpPr/>
          <p:nvPr/>
        </p:nvSpPr>
        <p:spPr>
          <a:xfrm>
            <a:off x="786525" y="1205525"/>
            <a:ext cx="3384900" cy="376200"/>
          </a:xfrm>
          <a:prstGeom prst="roundRect">
            <a:avLst>
              <a:gd name="adj" fmla="val 16667"/>
            </a:avLst>
          </a:prstGeom>
          <a:solidFill>
            <a:srgbClr val="FFD966"/>
          </a:solidFill>
          <a:ln>
            <a:noFill/>
          </a:ln>
        </p:spPr>
        <p:txBody>
          <a:bodyPr spcFirstLastPara="1" wrap="square" lIns="162000" tIns="91425" rIns="162000"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ru-RU" sz="1300" b="0" i="0" u="none" strike="noStrike" cap="none" dirty="0" smtClean="0">
                <a:solidFill>
                  <a:schemeClr val="dk1"/>
                </a:solidFill>
                <a:latin typeface="Roboto"/>
                <a:ea typeface="Roboto"/>
                <a:cs typeface="Roboto"/>
                <a:sym typeface="Roboto"/>
              </a:rPr>
              <a:t>Логический уровень БД</a:t>
            </a:r>
            <a:endParaRPr sz="1300" b="0" i="0" u="none" strike="noStrike" cap="none" dirty="0">
              <a:solidFill>
                <a:schemeClr val="dk1"/>
              </a:solidFill>
              <a:latin typeface="Roboto"/>
              <a:ea typeface="Roboto"/>
              <a:cs typeface="Roboto"/>
              <a:sym typeface="Roboto"/>
            </a:endParaRPr>
          </a:p>
        </p:txBody>
      </p:sp>
      <p:sp>
        <p:nvSpPr>
          <p:cNvPr id="164" name="Google Shape;164;p5"/>
          <p:cNvSpPr/>
          <p:nvPr/>
        </p:nvSpPr>
        <p:spPr>
          <a:xfrm>
            <a:off x="787125" y="1795027"/>
            <a:ext cx="3384900" cy="376200"/>
          </a:xfrm>
          <a:prstGeom prst="roundRect">
            <a:avLst>
              <a:gd name="adj" fmla="val 16667"/>
            </a:avLst>
          </a:prstGeom>
          <a:solidFill>
            <a:srgbClr val="FFD966"/>
          </a:solidFill>
          <a:ln>
            <a:noFill/>
          </a:ln>
        </p:spPr>
        <p:txBody>
          <a:bodyPr spcFirstLastPara="1" wrap="square" lIns="162000" tIns="91425" rIns="162000"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smtClean="0">
                <a:solidFill>
                  <a:schemeClr val="dk1"/>
                </a:solidFill>
                <a:latin typeface="Roboto"/>
                <a:ea typeface="Roboto"/>
                <a:cs typeface="Roboto"/>
                <a:sym typeface="Roboto"/>
              </a:rPr>
              <a:t>Database, schema</a:t>
            </a:r>
            <a:endParaRPr sz="1300" b="0" i="0" u="none" strike="noStrike" cap="none" dirty="0">
              <a:solidFill>
                <a:schemeClr val="dk1"/>
              </a:solidFill>
              <a:latin typeface="Roboto"/>
              <a:ea typeface="Roboto"/>
              <a:cs typeface="Roboto"/>
              <a:sym typeface="Roboto"/>
            </a:endParaRPr>
          </a:p>
        </p:txBody>
      </p:sp>
      <p:sp>
        <p:nvSpPr>
          <p:cNvPr id="165" name="Google Shape;165;p5"/>
          <p:cNvSpPr/>
          <p:nvPr/>
        </p:nvSpPr>
        <p:spPr>
          <a:xfrm>
            <a:off x="787125" y="2372042"/>
            <a:ext cx="3384900" cy="376200"/>
          </a:xfrm>
          <a:prstGeom prst="roundRect">
            <a:avLst>
              <a:gd name="adj" fmla="val 16667"/>
            </a:avLst>
          </a:prstGeom>
          <a:solidFill>
            <a:srgbClr val="FFD966"/>
          </a:solidFill>
          <a:ln>
            <a:noFill/>
          </a:ln>
        </p:spPr>
        <p:txBody>
          <a:bodyPr spcFirstLastPara="1" wrap="square" lIns="162000" tIns="91425" rIns="162000"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ru-RU" sz="1300" b="0" i="0" u="none" strike="noStrike" cap="none" dirty="0" smtClean="0">
                <a:solidFill>
                  <a:schemeClr val="dk1"/>
                </a:solidFill>
                <a:latin typeface="Roboto"/>
                <a:ea typeface="Roboto"/>
                <a:cs typeface="Roboto"/>
                <a:sym typeface="Roboto"/>
              </a:rPr>
              <a:t>Пользователи и права</a:t>
            </a:r>
            <a:endParaRPr sz="1300" b="0" i="0" u="none" strike="noStrike" cap="none" dirty="0">
              <a:solidFill>
                <a:schemeClr val="dk1"/>
              </a:solidFill>
              <a:latin typeface="Roboto"/>
              <a:ea typeface="Roboto"/>
              <a:cs typeface="Roboto"/>
              <a:sym typeface="Roboto"/>
            </a:endParaRPr>
          </a:p>
        </p:txBody>
      </p:sp>
      <p:sp>
        <p:nvSpPr>
          <p:cNvPr id="166" name="Google Shape;166;p5"/>
          <p:cNvSpPr/>
          <p:nvPr/>
        </p:nvSpPr>
        <p:spPr>
          <a:xfrm>
            <a:off x="786525" y="2949064"/>
            <a:ext cx="3384900" cy="376200"/>
          </a:xfrm>
          <a:prstGeom prst="roundRect">
            <a:avLst>
              <a:gd name="adj" fmla="val 16667"/>
            </a:avLst>
          </a:prstGeom>
          <a:solidFill>
            <a:srgbClr val="FFD966"/>
          </a:solidFill>
          <a:ln>
            <a:noFill/>
          </a:ln>
        </p:spPr>
        <p:txBody>
          <a:bodyPr spcFirstLastPara="1" wrap="square" lIns="162000" tIns="91425" rIns="162000"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ru-RU" sz="1300" b="0" i="0" u="none" strike="noStrike" cap="none" dirty="0" smtClean="0">
                <a:solidFill>
                  <a:srgbClr val="050505"/>
                </a:solidFill>
                <a:latin typeface="Roboto"/>
                <a:ea typeface="Roboto"/>
                <a:cs typeface="Roboto"/>
                <a:sym typeface="Roboto"/>
              </a:rPr>
              <a:t>Практика</a:t>
            </a:r>
            <a:endParaRPr sz="1300" b="0" i="0" u="none" strike="noStrike" cap="none" dirty="0">
              <a:solidFill>
                <a:srgbClr val="050505"/>
              </a:solidFill>
              <a:latin typeface="Roboto"/>
              <a:ea typeface="Roboto"/>
              <a:cs typeface="Roboto"/>
              <a:sym typeface="Roboto"/>
            </a:endParaRPr>
          </a:p>
        </p:txBody>
      </p:sp>
      <p:cxnSp>
        <p:nvCxnSpPr>
          <p:cNvPr id="167" name="Google Shape;167;p5"/>
          <p:cNvCxnSpPr>
            <a:stCxn id="163" idx="1"/>
            <a:endCxn id="164" idx="1"/>
          </p:cNvCxnSpPr>
          <p:nvPr/>
        </p:nvCxnSpPr>
        <p:spPr>
          <a:xfrm>
            <a:off x="786525" y="1393625"/>
            <a:ext cx="600" cy="589500"/>
          </a:xfrm>
          <a:prstGeom prst="curvedConnector3">
            <a:avLst>
              <a:gd name="adj1" fmla="val -39687500"/>
            </a:avLst>
          </a:prstGeom>
          <a:noFill/>
          <a:ln w="9525" cap="flat" cmpd="sng">
            <a:solidFill>
              <a:schemeClr val="dk1"/>
            </a:solidFill>
            <a:prstDash val="dash"/>
            <a:round/>
            <a:headEnd type="none" w="sm" len="sm"/>
            <a:tailEnd type="none" w="sm" len="sm"/>
          </a:ln>
        </p:spPr>
      </p:cxnSp>
      <p:cxnSp>
        <p:nvCxnSpPr>
          <p:cNvPr id="168" name="Google Shape;168;p5"/>
          <p:cNvCxnSpPr>
            <a:stCxn id="164" idx="1"/>
            <a:endCxn id="165" idx="1"/>
          </p:cNvCxnSpPr>
          <p:nvPr/>
        </p:nvCxnSpPr>
        <p:spPr>
          <a:xfrm>
            <a:off x="787125" y="1983127"/>
            <a:ext cx="600" cy="576900"/>
          </a:xfrm>
          <a:prstGeom prst="curvedConnector3">
            <a:avLst>
              <a:gd name="adj1" fmla="val -39687500"/>
            </a:avLst>
          </a:prstGeom>
          <a:noFill/>
          <a:ln w="9525" cap="flat" cmpd="sng">
            <a:solidFill>
              <a:schemeClr val="dk1"/>
            </a:solidFill>
            <a:prstDash val="dash"/>
            <a:round/>
            <a:headEnd type="none" w="sm" len="sm"/>
            <a:tailEnd type="none" w="sm" len="sm"/>
          </a:ln>
        </p:spPr>
      </p:cxnSp>
      <p:cxnSp>
        <p:nvCxnSpPr>
          <p:cNvPr id="169" name="Google Shape;169;p5"/>
          <p:cNvCxnSpPr>
            <a:stCxn id="165" idx="1"/>
            <a:endCxn id="166" idx="1"/>
          </p:cNvCxnSpPr>
          <p:nvPr/>
        </p:nvCxnSpPr>
        <p:spPr>
          <a:xfrm flipH="1">
            <a:off x="786525" y="2560142"/>
            <a:ext cx="600" cy="576900"/>
          </a:xfrm>
          <a:prstGeom prst="curvedConnector3">
            <a:avLst>
              <a:gd name="adj1" fmla="val 39787500"/>
            </a:avLst>
          </a:prstGeom>
          <a:noFill/>
          <a:ln w="9525" cap="flat" cmpd="sng">
            <a:solidFill>
              <a:schemeClr val="dk1"/>
            </a:solidFill>
            <a:prstDash val="dash"/>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6" name="Google Shape;175;p6"/>
          <p:cNvGraphicFramePr/>
          <p:nvPr>
            <p:extLst>
              <p:ext uri="{D42A27DB-BD31-4B8C-83A1-F6EECF244321}">
                <p14:modId xmlns:p14="http://schemas.microsoft.com/office/powerpoint/2010/main" val="232954179"/>
              </p:ext>
            </p:extLst>
          </p:nvPr>
        </p:nvGraphicFramePr>
        <p:xfrm>
          <a:off x="790453" y="1426624"/>
          <a:ext cx="6749575" cy="349304"/>
        </p:xfrm>
        <a:graphic>
          <a:graphicData uri="http://schemas.openxmlformats.org/drawingml/2006/table">
            <a:tbl>
              <a:tblPr>
                <a:noFill/>
                <a:tableStyleId>{EA0DC00E-990F-4B03-AD12-99DAE3DB8ECA}</a:tableStyleId>
              </a:tblPr>
              <a:tblGrid>
                <a:gridCol w="6749575">
                  <a:extLst>
                    <a:ext uri="{9D8B030D-6E8A-4147-A177-3AD203B41FA5}">
                      <a16:colId xmlns:a16="http://schemas.microsoft.com/office/drawing/2014/main" val="20000"/>
                    </a:ext>
                  </a:extLst>
                </a:gridCol>
              </a:tblGrid>
              <a:tr h="244997">
                <a:tc>
                  <a:txBody>
                    <a:bodyPr/>
                    <a:lstStyle/>
                    <a:p>
                      <a:pPr marL="342900" marR="0" lvl="0" indent="-342900" algn="l" rtl="0">
                        <a:lnSpc>
                          <a:spcPct val="115000"/>
                        </a:lnSpc>
                        <a:spcBef>
                          <a:spcPts val="0"/>
                        </a:spcBef>
                        <a:spcAft>
                          <a:spcPts val="0"/>
                        </a:spcAft>
                        <a:buClr>
                          <a:srgbClr val="000000"/>
                        </a:buClr>
                        <a:buSzPts val="1300"/>
                        <a:buFont typeface="Arial"/>
                        <a:buAutoNum type="arabicPeriod"/>
                      </a:pPr>
                      <a:endParaRPr sz="1300" u="none" strike="noStrike" cap="none"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74" name="Google Shape;174;p6"/>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Цели вебинара</a:t>
            </a:r>
            <a:endParaRPr/>
          </a:p>
        </p:txBody>
      </p:sp>
      <p:graphicFrame>
        <p:nvGraphicFramePr>
          <p:cNvPr id="175" name="Google Shape;175;p6"/>
          <p:cNvGraphicFramePr/>
          <p:nvPr>
            <p:extLst>
              <p:ext uri="{D42A27DB-BD31-4B8C-83A1-F6EECF244321}">
                <p14:modId xmlns:p14="http://schemas.microsoft.com/office/powerpoint/2010/main" val="267870055"/>
              </p:ext>
            </p:extLst>
          </p:nvPr>
        </p:nvGraphicFramePr>
        <p:xfrm>
          <a:off x="790453" y="1426624"/>
          <a:ext cx="6749575" cy="1260656"/>
        </p:xfrm>
        <a:graphic>
          <a:graphicData uri="http://schemas.openxmlformats.org/drawingml/2006/table">
            <a:tbl>
              <a:tblPr>
                <a:noFill/>
                <a:tableStyleId>{EA0DC00E-990F-4B03-AD12-99DAE3DB8ECA}</a:tableStyleId>
              </a:tblPr>
              <a:tblGrid>
                <a:gridCol w="6749575">
                  <a:extLst>
                    <a:ext uri="{9D8B030D-6E8A-4147-A177-3AD203B41FA5}">
                      <a16:colId xmlns:a16="http://schemas.microsoft.com/office/drawing/2014/main" val="20000"/>
                    </a:ext>
                  </a:extLst>
                </a:gridCol>
              </a:tblGrid>
              <a:tr h="851766">
                <a:tc>
                  <a:txBody>
                    <a:bodyPr/>
                    <a:lstStyle/>
                    <a:p>
                      <a:pPr marL="342900" marR="0" lvl="0" indent="-342900" algn="l" rtl="0">
                        <a:lnSpc>
                          <a:spcPct val="115000"/>
                        </a:lnSpc>
                        <a:spcBef>
                          <a:spcPts val="0"/>
                        </a:spcBef>
                        <a:spcAft>
                          <a:spcPts val="0"/>
                        </a:spcAft>
                        <a:buClr>
                          <a:srgbClr val="000000"/>
                        </a:buClr>
                        <a:buSzPts val="1300"/>
                        <a:buFont typeface="Arial"/>
                        <a:buAutoNum type="arabicPeriod"/>
                      </a:pPr>
                      <a:r>
                        <a:rPr lang="ru-RU" sz="1300" b="1" u="none" strike="noStrike" cap="none" dirty="0" smtClean="0">
                          <a:latin typeface="Roboto"/>
                          <a:ea typeface="Roboto"/>
                          <a:cs typeface="Roboto"/>
                          <a:sym typeface="Roboto"/>
                        </a:rPr>
                        <a:t>Иметь представление о логическом</a:t>
                      </a:r>
                      <a:r>
                        <a:rPr lang="ru-RU" sz="1300" b="1" u="none" strike="noStrike" cap="none" baseline="0" dirty="0" smtClean="0">
                          <a:latin typeface="Roboto"/>
                          <a:ea typeface="Roboto"/>
                          <a:cs typeface="Roboto"/>
                          <a:sym typeface="Roboto"/>
                        </a:rPr>
                        <a:t> устройстве </a:t>
                      </a:r>
                      <a:r>
                        <a:rPr lang="en-US" sz="1300" b="1" u="none" strike="noStrike" cap="none" baseline="0" dirty="0" smtClean="0">
                          <a:latin typeface="Roboto"/>
                          <a:ea typeface="Roboto"/>
                          <a:cs typeface="Roboto"/>
                          <a:sym typeface="Roboto"/>
                        </a:rPr>
                        <a:t>PostgreSQL</a:t>
                      </a:r>
                      <a:endParaRPr lang="ru-RU" sz="1300" b="1" u="none" strike="noStrike" cap="none" baseline="0" dirty="0" smtClean="0">
                        <a:latin typeface="Roboto"/>
                        <a:ea typeface="Roboto"/>
                        <a:cs typeface="Roboto"/>
                        <a:sym typeface="Roboto"/>
                      </a:endParaRPr>
                    </a:p>
                    <a:p>
                      <a:pPr marL="342900" marR="0" lvl="0" indent="-342900" algn="l" rtl="0">
                        <a:lnSpc>
                          <a:spcPct val="115000"/>
                        </a:lnSpc>
                        <a:spcBef>
                          <a:spcPts val="0"/>
                        </a:spcBef>
                        <a:spcAft>
                          <a:spcPts val="0"/>
                        </a:spcAft>
                        <a:buClr>
                          <a:srgbClr val="000000"/>
                        </a:buClr>
                        <a:buSzPts val="1300"/>
                        <a:buFont typeface="Arial"/>
                        <a:buAutoNum type="arabicPeriod"/>
                      </a:pPr>
                      <a:endParaRPr lang="en-US" sz="1300" b="1" u="none" strike="noStrike" cap="none" baseline="0" dirty="0" smtClean="0">
                        <a:latin typeface="Roboto"/>
                        <a:ea typeface="Roboto"/>
                        <a:cs typeface="Roboto"/>
                        <a:sym typeface="Roboto"/>
                      </a:endParaRPr>
                    </a:p>
                    <a:p>
                      <a:pPr marL="342900" marR="0" lvl="0" indent="-342900" algn="l" rtl="0">
                        <a:lnSpc>
                          <a:spcPct val="115000"/>
                        </a:lnSpc>
                        <a:spcBef>
                          <a:spcPts val="0"/>
                        </a:spcBef>
                        <a:spcAft>
                          <a:spcPts val="0"/>
                        </a:spcAft>
                        <a:buClr>
                          <a:srgbClr val="000000"/>
                        </a:buClr>
                        <a:buSzPts val="1300"/>
                        <a:buFont typeface="Arial"/>
                        <a:buAutoNum type="arabicPeriod"/>
                      </a:pPr>
                      <a:r>
                        <a:rPr lang="ru-RU" sz="1300" b="1" u="none" strike="noStrike" cap="none" baseline="0" dirty="0" smtClean="0">
                          <a:latin typeface="Roboto"/>
                          <a:ea typeface="Roboto"/>
                          <a:cs typeface="Roboto"/>
                          <a:sym typeface="Roboto"/>
                        </a:rPr>
                        <a:t>Знать, как </a:t>
                      </a:r>
                      <a:r>
                        <a:rPr lang="en-US" sz="1300" b="1" u="none" strike="noStrike" cap="none" baseline="0" dirty="0" smtClean="0">
                          <a:latin typeface="Roboto"/>
                          <a:ea typeface="Roboto"/>
                          <a:cs typeface="Roboto"/>
                          <a:sym typeface="Roboto"/>
                        </a:rPr>
                        <a:t>PostgreSQL </a:t>
                      </a:r>
                      <a:r>
                        <a:rPr lang="ru-RU" sz="1300" b="1" u="none" strike="noStrike" cap="none" baseline="0" dirty="0" smtClean="0">
                          <a:latin typeface="Roboto"/>
                          <a:ea typeface="Roboto"/>
                          <a:cs typeface="Roboto"/>
                          <a:sym typeface="Roboto"/>
                        </a:rPr>
                        <a:t>работает с данными на логическом уровне</a:t>
                      </a:r>
                    </a:p>
                    <a:p>
                      <a:pPr marL="342900" marR="0" lvl="0" indent="-342900" algn="l" rtl="0">
                        <a:lnSpc>
                          <a:spcPct val="115000"/>
                        </a:lnSpc>
                        <a:spcBef>
                          <a:spcPts val="0"/>
                        </a:spcBef>
                        <a:spcAft>
                          <a:spcPts val="0"/>
                        </a:spcAft>
                        <a:buClr>
                          <a:srgbClr val="000000"/>
                        </a:buClr>
                        <a:buSzPts val="1300"/>
                        <a:buFont typeface="Arial"/>
                        <a:buAutoNum type="arabicPeriod"/>
                      </a:pPr>
                      <a:endParaRPr lang="ru-RU" sz="1300" b="1" u="none" strike="noStrike" cap="none" baseline="0" dirty="0" smtClean="0">
                        <a:latin typeface="Roboto"/>
                        <a:ea typeface="Roboto"/>
                        <a:cs typeface="Roboto"/>
                        <a:sym typeface="Roboto"/>
                      </a:endParaRPr>
                    </a:p>
                    <a:p>
                      <a:pPr marL="342900" marR="0" lvl="0" indent="-342900" algn="l" rtl="0">
                        <a:lnSpc>
                          <a:spcPct val="115000"/>
                        </a:lnSpc>
                        <a:spcBef>
                          <a:spcPts val="0"/>
                        </a:spcBef>
                        <a:spcAft>
                          <a:spcPts val="0"/>
                        </a:spcAft>
                        <a:buClr>
                          <a:srgbClr val="000000"/>
                        </a:buClr>
                        <a:buSzPts val="1300"/>
                        <a:buFont typeface="Arial"/>
                        <a:buAutoNum type="arabicPeriod"/>
                      </a:pPr>
                      <a:r>
                        <a:rPr lang="ru-RU" sz="1300" b="1" u="none" strike="noStrike" cap="none" baseline="0" dirty="0" smtClean="0">
                          <a:latin typeface="Roboto"/>
                          <a:ea typeface="Roboto"/>
                          <a:cs typeface="Roboto"/>
                          <a:sym typeface="Roboto"/>
                        </a:rPr>
                        <a:t>Уметь создавать и настраивать схемы и права доступа пользователей</a:t>
                      </a: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76" name="Google Shape;176;p6"/>
          <p:cNvSpPr txBox="1">
            <a:spLocks noGrp="1"/>
          </p:cNvSpPr>
          <p:nvPr>
            <p:ph type="subTitle" idx="4294967295"/>
          </p:nvPr>
        </p:nvSpPr>
        <p:spPr>
          <a:xfrm>
            <a:off x="500550" y="857363"/>
            <a:ext cx="7796700" cy="792600"/>
          </a:xfrm>
          <a:prstGeom prst="rect">
            <a:avLst/>
          </a:prstGeom>
          <a:noFill/>
          <a:ln>
            <a:noFill/>
          </a:ln>
        </p:spPr>
        <p:txBody>
          <a:bodyPr spcFirstLastPara="1" wrap="square" lIns="91425" tIns="91425" rIns="91425" bIns="91425" anchor="t" anchorCtr="0">
            <a:normAutofit/>
          </a:bodyPr>
          <a:lstStyle/>
          <a:p>
            <a:pPr marL="0" marR="0" lvl="0" indent="0" algn="l" rtl="0">
              <a:lnSpc>
                <a:spcPct val="120000"/>
              </a:lnSpc>
              <a:spcBef>
                <a:spcPts val="0"/>
              </a:spcBef>
              <a:spcAft>
                <a:spcPts val="0"/>
              </a:spcAft>
              <a:buClr>
                <a:schemeClr val="dk1"/>
              </a:buClr>
              <a:buSzPts val="1700"/>
              <a:buFont typeface="Roboto"/>
              <a:buNone/>
            </a:pPr>
            <a:r>
              <a:rPr lang="ru-RU" sz="1500" b="1" i="0" u="none" strike="noStrike" cap="none">
                <a:solidFill>
                  <a:srgbClr val="FF9900"/>
                </a:solidFill>
                <a:latin typeface="Roboto"/>
                <a:ea typeface="Roboto"/>
                <a:cs typeface="Roboto"/>
                <a:sym typeface="Roboto"/>
              </a:rPr>
              <a:t>К концу занятия вы сможете</a:t>
            </a:r>
            <a:endParaRPr sz="1500" b="1" i="0" u="none" strike="noStrike" cap="none">
              <a:solidFill>
                <a:srgbClr val="FF9900"/>
              </a:solidFill>
              <a:latin typeface="Roboto"/>
              <a:ea typeface="Roboto"/>
              <a:cs typeface="Roboto"/>
              <a:sym typeface="Roboto"/>
            </a:endParaRPr>
          </a:p>
        </p:txBody>
      </p:sp>
      <p:graphicFrame>
        <p:nvGraphicFramePr>
          <p:cNvPr id="7" name="Google Shape;175;p6"/>
          <p:cNvGraphicFramePr/>
          <p:nvPr>
            <p:extLst>
              <p:ext uri="{D42A27DB-BD31-4B8C-83A1-F6EECF244321}">
                <p14:modId xmlns:p14="http://schemas.microsoft.com/office/powerpoint/2010/main" val="4163631483"/>
              </p:ext>
            </p:extLst>
          </p:nvPr>
        </p:nvGraphicFramePr>
        <p:xfrm>
          <a:off x="790453" y="1874458"/>
          <a:ext cx="6749575" cy="364988"/>
        </p:xfrm>
        <a:graphic>
          <a:graphicData uri="http://schemas.openxmlformats.org/drawingml/2006/table">
            <a:tbl>
              <a:tblPr>
                <a:noFill/>
                <a:tableStyleId>{EA0DC00E-990F-4B03-AD12-99DAE3DB8ECA}</a:tableStyleId>
              </a:tblPr>
              <a:tblGrid>
                <a:gridCol w="6749575">
                  <a:extLst>
                    <a:ext uri="{9D8B030D-6E8A-4147-A177-3AD203B41FA5}">
                      <a16:colId xmlns:a16="http://schemas.microsoft.com/office/drawing/2014/main" val="20000"/>
                    </a:ext>
                  </a:extLst>
                </a:gridCol>
              </a:tblGrid>
              <a:tr h="244997">
                <a:tc>
                  <a:txBody>
                    <a:bodyPr/>
                    <a:lstStyle/>
                    <a:p>
                      <a:pPr marL="342900" marR="0" lvl="0" indent="-342900" algn="l" rtl="0">
                        <a:lnSpc>
                          <a:spcPct val="115000"/>
                        </a:lnSpc>
                        <a:spcBef>
                          <a:spcPts val="0"/>
                        </a:spcBef>
                        <a:spcAft>
                          <a:spcPts val="0"/>
                        </a:spcAft>
                        <a:buClr>
                          <a:srgbClr val="000000"/>
                        </a:buClr>
                        <a:buSzPts val="1300"/>
                        <a:buFont typeface="Arial"/>
                        <a:buAutoNum type="arabicPeriod"/>
                      </a:pPr>
                      <a:endParaRPr sz="1300" u="none" strike="noStrike" cap="none"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a:t>Смысл</a:t>
            </a:r>
            <a:endParaRPr/>
          </a:p>
        </p:txBody>
      </p:sp>
      <p:sp>
        <p:nvSpPr>
          <p:cNvPr id="183" name="Google Shape;183;p7"/>
          <p:cNvSpPr txBox="1">
            <a:spLocks noGrp="1"/>
          </p:cNvSpPr>
          <p:nvPr>
            <p:ph type="subTitle" idx="4294967295"/>
          </p:nvPr>
        </p:nvSpPr>
        <p:spPr>
          <a:xfrm>
            <a:off x="500550" y="857363"/>
            <a:ext cx="7796700" cy="792600"/>
          </a:xfrm>
          <a:prstGeom prst="rect">
            <a:avLst/>
          </a:prstGeom>
          <a:noFill/>
          <a:ln>
            <a:noFill/>
          </a:ln>
        </p:spPr>
        <p:txBody>
          <a:bodyPr spcFirstLastPara="1" wrap="square" lIns="91425" tIns="91425" rIns="91425" bIns="91425" anchor="t" anchorCtr="0">
            <a:normAutofit/>
          </a:bodyPr>
          <a:lstStyle/>
          <a:p>
            <a:pPr marL="0" marR="0" lvl="0" indent="0" algn="l" rtl="0">
              <a:lnSpc>
                <a:spcPct val="120000"/>
              </a:lnSpc>
              <a:spcBef>
                <a:spcPts val="0"/>
              </a:spcBef>
              <a:spcAft>
                <a:spcPts val="0"/>
              </a:spcAft>
              <a:buClr>
                <a:schemeClr val="dk1"/>
              </a:buClr>
              <a:buSzPts val="1700"/>
              <a:buFont typeface="Roboto"/>
              <a:buNone/>
            </a:pPr>
            <a:r>
              <a:rPr lang="ru-RU" sz="1500" b="1" i="0" u="none" strike="noStrike" cap="none">
                <a:solidFill>
                  <a:srgbClr val="FF9900"/>
                </a:solidFill>
                <a:latin typeface="Roboto"/>
                <a:ea typeface="Roboto"/>
                <a:cs typeface="Roboto"/>
                <a:sym typeface="Roboto"/>
              </a:rPr>
              <a:t>Зачем вам это уметь</a:t>
            </a:r>
            <a:endParaRPr sz="1500" b="1" i="0" u="none" strike="noStrike" cap="none">
              <a:solidFill>
                <a:srgbClr val="FF9900"/>
              </a:solidFill>
              <a:latin typeface="Roboto"/>
              <a:ea typeface="Roboto"/>
              <a:cs typeface="Roboto"/>
              <a:sym typeface="Roboto"/>
            </a:endParaRPr>
          </a:p>
        </p:txBody>
      </p:sp>
      <p:graphicFrame>
        <p:nvGraphicFramePr>
          <p:cNvPr id="5" name="Google Shape;175;p6"/>
          <p:cNvGraphicFramePr/>
          <p:nvPr>
            <p:extLst>
              <p:ext uri="{D42A27DB-BD31-4B8C-83A1-F6EECF244321}">
                <p14:modId xmlns:p14="http://schemas.microsoft.com/office/powerpoint/2010/main" val="1648201801"/>
              </p:ext>
            </p:extLst>
          </p:nvPr>
        </p:nvGraphicFramePr>
        <p:xfrm>
          <a:off x="790453" y="1426624"/>
          <a:ext cx="6749575" cy="364988"/>
        </p:xfrm>
        <a:graphic>
          <a:graphicData uri="http://schemas.openxmlformats.org/drawingml/2006/table">
            <a:tbl>
              <a:tblPr>
                <a:noFill/>
                <a:tableStyleId>{EA0DC00E-990F-4B03-AD12-99DAE3DB8ECA}</a:tableStyleId>
              </a:tblPr>
              <a:tblGrid>
                <a:gridCol w="6749575">
                  <a:extLst>
                    <a:ext uri="{9D8B030D-6E8A-4147-A177-3AD203B41FA5}">
                      <a16:colId xmlns:a16="http://schemas.microsoft.com/office/drawing/2014/main" val="20000"/>
                    </a:ext>
                  </a:extLst>
                </a:gridCol>
              </a:tblGrid>
              <a:tr h="244997">
                <a:tc>
                  <a:txBody>
                    <a:bodyPr/>
                    <a:lstStyle/>
                    <a:p>
                      <a:pPr marL="342900" marR="0" lvl="0" indent="-342900" algn="l" rtl="0">
                        <a:lnSpc>
                          <a:spcPct val="115000"/>
                        </a:lnSpc>
                        <a:spcBef>
                          <a:spcPts val="0"/>
                        </a:spcBef>
                        <a:spcAft>
                          <a:spcPts val="0"/>
                        </a:spcAft>
                        <a:buClr>
                          <a:srgbClr val="000000"/>
                        </a:buClr>
                        <a:buSzPts val="1300"/>
                        <a:buFont typeface="Arial"/>
                        <a:buAutoNum type="arabicPeriod"/>
                      </a:pPr>
                      <a:endParaRPr sz="1300" u="none" strike="noStrike" cap="none"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6" name="Google Shape;175;p6"/>
          <p:cNvGraphicFramePr/>
          <p:nvPr>
            <p:extLst>
              <p:ext uri="{D42A27DB-BD31-4B8C-83A1-F6EECF244321}">
                <p14:modId xmlns:p14="http://schemas.microsoft.com/office/powerpoint/2010/main" val="258571772"/>
              </p:ext>
            </p:extLst>
          </p:nvPr>
        </p:nvGraphicFramePr>
        <p:xfrm>
          <a:off x="790453" y="1426624"/>
          <a:ext cx="6749575" cy="1488494"/>
        </p:xfrm>
        <a:graphic>
          <a:graphicData uri="http://schemas.openxmlformats.org/drawingml/2006/table">
            <a:tbl>
              <a:tblPr>
                <a:noFill/>
                <a:tableStyleId>{EA0DC00E-990F-4B03-AD12-99DAE3DB8ECA}</a:tableStyleId>
              </a:tblPr>
              <a:tblGrid>
                <a:gridCol w="6749575">
                  <a:extLst>
                    <a:ext uri="{9D8B030D-6E8A-4147-A177-3AD203B41FA5}">
                      <a16:colId xmlns:a16="http://schemas.microsoft.com/office/drawing/2014/main" val="20000"/>
                    </a:ext>
                  </a:extLst>
                </a:gridCol>
              </a:tblGrid>
              <a:tr h="851766">
                <a:tc>
                  <a:txBody>
                    <a:bodyPr/>
                    <a:lstStyle/>
                    <a:p>
                      <a:pPr marL="342900" marR="0" lvl="0" indent="-342900" algn="l" rtl="0">
                        <a:lnSpc>
                          <a:spcPct val="115000"/>
                        </a:lnSpc>
                        <a:spcBef>
                          <a:spcPts val="0"/>
                        </a:spcBef>
                        <a:spcAft>
                          <a:spcPts val="0"/>
                        </a:spcAft>
                        <a:buClr>
                          <a:srgbClr val="000000"/>
                        </a:buClr>
                        <a:buSzPts val="1300"/>
                        <a:buFont typeface="Arial"/>
                        <a:buAutoNum type="arabicPeriod"/>
                      </a:pPr>
                      <a:r>
                        <a:rPr lang="ru-RU" sz="1300" b="1" u="none" strike="noStrike" cap="none" dirty="0" smtClean="0">
                          <a:latin typeface="Roboto"/>
                          <a:ea typeface="Roboto"/>
                          <a:cs typeface="Roboto"/>
                          <a:sym typeface="Roboto"/>
                        </a:rPr>
                        <a:t>Уверенно пользоваться</a:t>
                      </a:r>
                      <a:r>
                        <a:rPr lang="ru-RU" sz="1300" b="1" u="none" strike="noStrike" cap="none" baseline="0" dirty="0" smtClean="0">
                          <a:latin typeface="Roboto"/>
                          <a:ea typeface="Roboto"/>
                          <a:cs typeface="Roboto"/>
                          <a:sym typeface="Roboto"/>
                        </a:rPr>
                        <a:t> консольной утилитой </a:t>
                      </a:r>
                      <a:r>
                        <a:rPr lang="en-US" sz="1300" b="1" u="none" strike="noStrike" cap="none" baseline="0" dirty="0" err="1" smtClean="0">
                          <a:latin typeface="Roboto"/>
                          <a:ea typeface="Roboto"/>
                          <a:cs typeface="Roboto"/>
                          <a:sym typeface="Roboto"/>
                        </a:rPr>
                        <a:t>psql</a:t>
                      </a:r>
                      <a:endParaRPr lang="ru-RU" sz="1300" b="1" u="none" strike="noStrike" cap="none" baseline="0" dirty="0" smtClean="0">
                        <a:latin typeface="Roboto"/>
                        <a:ea typeface="Roboto"/>
                        <a:cs typeface="Roboto"/>
                        <a:sym typeface="Roboto"/>
                      </a:endParaRPr>
                    </a:p>
                    <a:p>
                      <a:pPr marL="342900" marR="0" lvl="0" indent="-342900" algn="l" rtl="0">
                        <a:lnSpc>
                          <a:spcPct val="115000"/>
                        </a:lnSpc>
                        <a:spcBef>
                          <a:spcPts val="0"/>
                        </a:spcBef>
                        <a:spcAft>
                          <a:spcPts val="0"/>
                        </a:spcAft>
                        <a:buClr>
                          <a:srgbClr val="000000"/>
                        </a:buClr>
                        <a:buSzPts val="1300"/>
                        <a:buFont typeface="Arial"/>
                        <a:buAutoNum type="arabicPeriod"/>
                      </a:pPr>
                      <a:endParaRPr lang="en-US" sz="1300" b="1" u="none" strike="noStrike" cap="none" baseline="0" dirty="0" smtClean="0">
                        <a:latin typeface="Roboto"/>
                        <a:ea typeface="Roboto"/>
                        <a:cs typeface="Roboto"/>
                        <a:sym typeface="Roboto"/>
                      </a:endParaRPr>
                    </a:p>
                    <a:p>
                      <a:pPr marL="342900" marR="0" lvl="0" indent="-342900" algn="l" rtl="0">
                        <a:lnSpc>
                          <a:spcPct val="115000"/>
                        </a:lnSpc>
                        <a:spcBef>
                          <a:spcPts val="0"/>
                        </a:spcBef>
                        <a:spcAft>
                          <a:spcPts val="0"/>
                        </a:spcAft>
                        <a:buClr>
                          <a:srgbClr val="000000"/>
                        </a:buClr>
                        <a:buSzPts val="1300"/>
                        <a:buFont typeface="Arial"/>
                        <a:buAutoNum type="arabicPeriod"/>
                      </a:pPr>
                      <a:r>
                        <a:rPr lang="ru-RU" sz="1300" b="1" u="none" strike="noStrike" cap="none" baseline="0" dirty="0" smtClean="0">
                          <a:latin typeface="Roboto"/>
                          <a:ea typeface="Roboto"/>
                          <a:cs typeface="Roboto"/>
                          <a:sym typeface="Roboto"/>
                        </a:rPr>
                        <a:t>Для понимания модели работы с правами доступа пользователей</a:t>
                      </a:r>
                    </a:p>
                    <a:p>
                      <a:pPr marL="342900" marR="0" lvl="0" indent="-342900" algn="l" rtl="0">
                        <a:lnSpc>
                          <a:spcPct val="115000"/>
                        </a:lnSpc>
                        <a:spcBef>
                          <a:spcPts val="0"/>
                        </a:spcBef>
                        <a:spcAft>
                          <a:spcPts val="0"/>
                        </a:spcAft>
                        <a:buClr>
                          <a:srgbClr val="000000"/>
                        </a:buClr>
                        <a:buSzPts val="1300"/>
                        <a:buFont typeface="Arial"/>
                        <a:buAutoNum type="arabicPeriod"/>
                      </a:pPr>
                      <a:endParaRPr lang="ru-RU" sz="1300" b="1" u="none" strike="noStrike" cap="none" baseline="0" dirty="0" smtClean="0">
                        <a:latin typeface="Roboto"/>
                        <a:ea typeface="Roboto"/>
                        <a:cs typeface="Roboto"/>
                        <a:sym typeface="Roboto"/>
                      </a:endParaRPr>
                    </a:p>
                    <a:p>
                      <a:pPr marL="342900" marR="0" lvl="0" indent="-342900" algn="l" rtl="0">
                        <a:lnSpc>
                          <a:spcPct val="115000"/>
                        </a:lnSpc>
                        <a:spcBef>
                          <a:spcPts val="0"/>
                        </a:spcBef>
                        <a:spcAft>
                          <a:spcPts val="0"/>
                        </a:spcAft>
                        <a:buClr>
                          <a:srgbClr val="000000"/>
                        </a:buClr>
                        <a:buSzPts val="1300"/>
                        <a:buFont typeface="Arial"/>
                        <a:buAutoNum type="arabicPeriod"/>
                      </a:pPr>
                      <a:r>
                        <a:rPr lang="ru-RU" sz="1300" b="1" u="none" strike="noStrike" cap="none" baseline="0" dirty="0" smtClean="0">
                          <a:latin typeface="Roboto"/>
                          <a:ea typeface="Roboto"/>
                          <a:cs typeface="Roboto"/>
                          <a:sym typeface="Roboto"/>
                        </a:rPr>
                        <a:t>Ради навыка задавать разные уровни настройки прав пользователей для разграничения доступа</a:t>
                      </a: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7" name="Google Shape;175;p6"/>
          <p:cNvGraphicFramePr/>
          <p:nvPr>
            <p:extLst>
              <p:ext uri="{D42A27DB-BD31-4B8C-83A1-F6EECF244321}">
                <p14:modId xmlns:p14="http://schemas.microsoft.com/office/powerpoint/2010/main" val="1142389993"/>
              </p:ext>
            </p:extLst>
          </p:nvPr>
        </p:nvGraphicFramePr>
        <p:xfrm>
          <a:off x="790453" y="1874458"/>
          <a:ext cx="6749575" cy="364988"/>
        </p:xfrm>
        <a:graphic>
          <a:graphicData uri="http://schemas.openxmlformats.org/drawingml/2006/table">
            <a:tbl>
              <a:tblPr>
                <a:noFill/>
                <a:tableStyleId>{EA0DC00E-990F-4B03-AD12-99DAE3DB8ECA}</a:tableStyleId>
              </a:tblPr>
              <a:tblGrid>
                <a:gridCol w="6749575">
                  <a:extLst>
                    <a:ext uri="{9D8B030D-6E8A-4147-A177-3AD203B41FA5}">
                      <a16:colId xmlns:a16="http://schemas.microsoft.com/office/drawing/2014/main" val="20000"/>
                    </a:ext>
                  </a:extLst>
                </a:gridCol>
              </a:tblGrid>
              <a:tr h="244997">
                <a:tc>
                  <a:txBody>
                    <a:bodyPr/>
                    <a:lstStyle/>
                    <a:p>
                      <a:pPr marL="342900" marR="0" lvl="0" indent="-342900" algn="l" rtl="0">
                        <a:lnSpc>
                          <a:spcPct val="115000"/>
                        </a:lnSpc>
                        <a:spcBef>
                          <a:spcPts val="0"/>
                        </a:spcBef>
                        <a:spcAft>
                          <a:spcPts val="0"/>
                        </a:spcAft>
                        <a:buClr>
                          <a:srgbClr val="000000"/>
                        </a:buClr>
                        <a:buSzPts val="1300"/>
                        <a:buFont typeface="Arial"/>
                        <a:buAutoNum type="arabicPeriod"/>
                      </a:pPr>
                      <a:endParaRPr sz="1300" u="none" strike="noStrike" cap="none"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51425" y="396394"/>
            <a:ext cx="77061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None/>
            </a:pPr>
            <a:r>
              <a:rPr lang="ru-RU" sz="4900" dirty="0" smtClean="0"/>
              <a:t>Логический уровень</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sz="3600" dirty="0" smtClean="0"/>
              <a:t>Загадка</a:t>
            </a:r>
            <a:endParaRPr sz="3600" dirty="0"/>
          </a:p>
        </p:txBody>
      </p:sp>
      <p:sp>
        <p:nvSpPr>
          <p:cNvPr id="194" name="Google Shape;194;p9"/>
          <p:cNvSpPr txBox="1">
            <a:spLocks noGrp="1"/>
          </p:cNvSpPr>
          <p:nvPr>
            <p:ph type="body" idx="1"/>
          </p:nvPr>
        </p:nvSpPr>
        <p:spPr>
          <a:xfrm>
            <a:off x="500550" y="1445513"/>
            <a:ext cx="8321332" cy="338626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300"/>
              </a:spcBef>
              <a:spcAft>
                <a:spcPts val="0"/>
              </a:spcAft>
              <a:buSzPct val="113636"/>
              <a:buNone/>
            </a:pPr>
            <a:r>
              <a:rPr lang="ru-RU" sz="2400" b="1" dirty="0" smtClean="0"/>
              <a:t>Какая сущность существует и на физическом, и на логическом уровнях?</a:t>
            </a:r>
            <a:endParaRPr sz="2400" b="1" dirty="0"/>
          </a:p>
        </p:txBody>
      </p:sp>
    </p:spTree>
    <p:extLst>
      <p:ext uri="{BB962C8B-B14F-4D97-AF65-F5344CB8AC3E}">
        <p14:creationId xmlns:p14="http://schemas.microsoft.com/office/powerpoint/2010/main" val="2277018763"/>
      </p:ext>
    </p:extLst>
  </p:cSld>
  <p:clrMapOvr>
    <a:masterClrMapping/>
  </p:clrMapOvr>
</p:sld>
</file>

<file path=ppt/theme/theme1.xml><?xml version="1.0" encoding="utf-8"?>
<a:theme xmlns:a="http://schemas.openxmlformats.org/drawingml/2006/main" name="Светлая тема">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Светлая тема">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1415</Words>
  <Application>Microsoft Office PowerPoint</Application>
  <PresentationFormat>Экран (16:9)</PresentationFormat>
  <Paragraphs>309</Paragraphs>
  <Slides>40</Slides>
  <Notes>38</Notes>
  <HiddenSlides>1</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40</vt:i4>
      </vt:variant>
    </vt:vector>
  </HeadingPairs>
  <TitlesOfParts>
    <vt:vector size="47" baseType="lpstr">
      <vt:lpstr>Arial</vt:lpstr>
      <vt:lpstr>Courier New</vt:lpstr>
      <vt:lpstr>Calibri</vt:lpstr>
      <vt:lpstr>Roboto</vt:lpstr>
      <vt:lpstr>Roboto Mono</vt:lpstr>
      <vt:lpstr>Светлая тема</vt:lpstr>
      <vt:lpstr>Светлая тема</vt:lpstr>
      <vt:lpstr>PostgreSQL для администраторов баз данных и разработчиков </vt:lpstr>
      <vt:lpstr>Проверить, идет ли запись</vt:lpstr>
      <vt:lpstr>Логический уровень PostgreSQL</vt:lpstr>
      <vt:lpstr>Правила вебинара</vt:lpstr>
      <vt:lpstr>Маршрут вебинара</vt:lpstr>
      <vt:lpstr>Цели вебинара</vt:lpstr>
      <vt:lpstr>Смысл</vt:lpstr>
      <vt:lpstr>Логический уровень</vt:lpstr>
      <vt:lpstr>Загадка</vt:lpstr>
      <vt:lpstr>Отгадка</vt:lpstr>
      <vt:lpstr>Отгадка</vt:lpstr>
      <vt:lpstr>Основные объекты БД</vt:lpstr>
      <vt:lpstr>Соответствие</vt:lpstr>
      <vt:lpstr>Табличное пространство</vt:lpstr>
      <vt:lpstr>База данных</vt:lpstr>
      <vt:lpstr>Кластер PostgreSQL</vt:lpstr>
      <vt:lpstr>Создание базы данных</vt:lpstr>
      <vt:lpstr>Табличные пространства</vt:lpstr>
      <vt:lpstr>Схемы</vt:lpstr>
      <vt:lpstr>LIVE</vt:lpstr>
      <vt:lpstr>Пользователи и права</vt:lpstr>
      <vt:lpstr>Пользователи и права</vt:lpstr>
      <vt:lpstr>Пользователи и права</vt:lpstr>
      <vt:lpstr>Пользователи и права</vt:lpstr>
      <vt:lpstr>Пользователи и права</vt:lpstr>
      <vt:lpstr>Пользователи и права</vt:lpstr>
      <vt:lpstr>LIVE</vt:lpstr>
      <vt:lpstr>Привилегии</vt:lpstr>
      <vt:lpstr>Привилегии</vt:lpstr>
      <vt:lpstr>Привилегии</vt:lpstr>
      <vt:lpstr>Привилегии</vt:lpstr>
      <vt:lpstr>Вопросы?</vt:lpstr>
      <vt:lpstr>LIVE</vt:lpstr>
      <vt:lpstr>LDAP</vt:lpstr>
      <vt:lpstr>LDAP</vt:lpstr>
      <vt:lpstr>Рефлексия</vt:lpstr>
      <vt:lpstr>Вопросы для проверки</vt:lpstr>
      <vt:lpstr>Рефлексия</vt:lpstr>
      <vt:lpstr>Заполните, пожалуйста, опрос о занятии по ссылке в чате</vt:lpstr>
      <vt:lpstr>Приходите на следующие вебинары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для администраторов баз данных и разработчиков </dc:title>
  <dc:creator>JuLI</dc:creator>
  <cp:lastModifiedBy>Igor Kirieshkin</cp:lastModifiedBy>
  <cp:revision>11</cp:revision>
  <dcterms:modified xsi:type="dcterms:W3CDTF">2025-02-17T13:54:47Z</dcterms:modified>
</cp:coreProperties>
</file>