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310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50" r:id="rId19"/>
    <p:sldId id="347" r:id="rId20"/>
    <p:sldId id="289" r:id="rId21"/>
    <p:sldId id="295" r:id="rId22"/>
    <p:sldId id="317" r:id="rId23"/>
    <p:sldId id="301" r:id="rId24"/>
    <p:sldId id="30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2A3C5-B9D3-4F3E-8B3A-E5C6E520F439}">
  <a:tblStyle styleId="{CFA2A3C5-B9D3-4F3E-8B3A-E5C6E520F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44" y="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412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9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18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39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42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03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2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306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7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aee39f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aee39f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3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97b58dd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97b58dd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89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4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5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89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5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dc70388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dc70388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5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4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0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5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6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7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944650" y="1460014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Настройки транзакций в файле конфигурации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Postgresql.conf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13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Распределенные транзакции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TWO_PHASE COMMIT</a:t>
            </a:r>
            <a:endParaRPr lang="ru-RU" sz="1600" dirty="0"/>
          </a:p>
          <a:p>
            <a:pPr marL="0" indent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7686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Автономные транзакции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Pg_background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8777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Блокировки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PG_LOCK</a:t>
            </a:r>
            <a:r>
              <a:rPr lang="ru-RU" sz="1600" dirty="0"/>
              <a:t> и </a:t>
            </a:r>
            <a:r>
              <a:rPr lang="en-US" sz="1600" dirty="0"/>
              <a:t>LOCK Monitor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Принудительное снятие блокировок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92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Принудительные блокировки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LOCK TABLE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FOR UPDATE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5707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Взаимоблокировки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400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Advisory Locks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1647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3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</a:t>
            </a:r>
            <a:r>
              <a:rPr lang="ru" dirty="0"/>
              <a:t>рактика 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12179"/>
            <a:ext cx="85782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Включить протоколирование средствами 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log_statement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auto_explain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Font typeface="+mj-lt"/>
              <a:buAutoNum type="arabicPeriod" startAt="2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Настроить просмотр статистики запросов средствами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pg_stat_statements</a:t>
            </a:r>
            <a:endParaRPr lang="ru-RU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 startAt="2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Использовать 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pgbadger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анализа логов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3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48" name="Google Shape;44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/>
          <p:nvPr/>
        </p:nvSpPr>
        <p:spPr>
          <a:xfrm>
            <a:off x="15133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22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4"/>
          <p:cNvSpPr txBox="1"/>
          <p:nvPr/>
        </p:nvSpPr>
        <p:spPr>
          <a:xfrm>
            <a:off x="488197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24" name="Google Shape;42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514" y="2069075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5"/>
          <p:cNvSpPr txBox="1"/>
          <p:nvPr/>
        </p:nvSpPr>
        <p:spPr>
          <a:xfrm>
            <a:off x="1777640" y="210855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255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549" name="Google Shape;549;p77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550" name="Google Shape;550;p7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7;p58"/>
          <p:cNvSpPr txBox="1">
            <a:spLocks noGrp="1"/>
          </p:cNvSpPr>
          <p:nvPr>
            <p:ph type="subTitle" idx="2"/>
          </p:nvPr>
        </p:nvSpPr>
        <p:spPr>
          <a:xfrm>
            <a:off x="2668356" y="3272524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Михеев Ростислав</a:t>
            </a: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Блокировки в </a:t>
            </a:r>
            <a:r>
              <a:rPr lang="en-US" dirty="0"/>
              <a:t>PostgreSQL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3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13D85"/>
                </a:solidFill>
              </a:rPr>
              <a:t>Тема вебинара</a:t>
            </a:r>
            <a:endParaRPr dirty="0">
              <a:solidFill>
                <a:srgbClr val="013D85"/>
              </a:solidFill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2959950" y="3114328"/>
            <a:ext cx="3701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/>
            <a:r>
              <a:rPr lang="ru-RU" sz="1600" b="1" dirty="0">
                <a:solidFill>
                  <a:srgbClr val="02418B"/>
                </a:solidFill>
              </a:rPr>
              <a:t>Михеев Ростислав</a:t>
            </a:r>
          </a:p>
        </p:txBody>
      </p:sp>
      <p:sp>
        <p:nvSpPr>
          <p:cNvPr id="149" name="Google Shape;149;p33"/>
          <p:cNvSpPr txBox="1"/>
          <p:nvPr/>
        </p:nvSpPr>
        <p:spPr>
          <a:xfrm>
            <a:off x="2959950" y="3490228"/>
            <a:ext cx="5776188" cy="80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ASKIT.RU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, преподаватель</a:t>
            </a:r>
          </a:p>
          <a:p>
            <a:pPr lvl="0"/>
            <a:endParaRPr lang="ru-RU" sz="100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Telegram: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@rostislavmikheev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Telegram</a:t>
            </a:r>
            <a:br>
              <a:rPr lang="ru" sz="15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Postgre-DBA-202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8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48" y="2171499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866025" y="11639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Транзакции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866025" y="172370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Особенности транзакций в </a:t>
            </a:r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866025" y="22895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Блокировки</a:t>
            </a:r>
            <a:endParaRPr lang="en-US"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866025" y="288407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Принудительные блокировки</a:t>
            </a:r>
            <a:endParaRPr lang="en-US"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866025" y="34786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Взаимоблокировки и </a:t>
            </a:r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advisory locks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866025" y="407316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5"/>
          <p:cNvCxnSpPr>
            <a:stCxn id="184" idx="1"/>
            <a:endCxn id="185" idx="1"/>
          </p:cNvCxnSpPr>
          <p:nvPr/>
        </p:nvCxnSpPr>
        <p:spPr>
          <a:xfrm>
            <a:off x="866025" y="1352050"/>
            <a:ext cx="600" cy="5598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5"/>
          <p:cNvCxnSpPr>
            <a:stCxn id="185" idx="1"/>
            <a:endCxn id="186" idx="1"/>
          </p:cNvCxnSpPr>
          <p:nvPr/>
        </p:nvCxnSpPr>
        <p:spPr>
          <a:xfrm rot="10800000" flipV="1">
            <a:off x="866025" y="1911801"/>
            <a:ext cx="12700" cy="565825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5"/>
          <p:cNvCxnSpPr>
            <a:stCxn id="186" idx="1"/>
            <a:endCxn id="187" idx="1"/>
          </p:cNvCxnSpPr>
          <p:nvPr/>
        </p:nvCxnSpPr>
        <p:spPr>
          <a:xfrm rot="10800000" flipV="1">
            <a:off x="866025" y="2477626"/>
            <a:ext cx="12700" cy="594549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35"/>
          <p:cNvCxnSpPr>
            <a:stCxn id="187" idx="1"/>
            <a:endCxn id="188" idx="1"/>
          </p:cNvCxnSpPr>
          <p:nvPr/>
        </p:nvCxnSpPr>
        <p:spPr>
          <a:xfrm>
            <a:off x="866025" y="3072176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5"/>
          <p:cNvCxnSpPr>
            <a:stCxn id="188" idx="1"/>
            <a:endCxn id="189" idx="1"/>
          </p:cNvCxnSpPr>
          <p:nvPr/>
        </p:nvCxnSpPr>
        <p:spPr>
          <a:xfrm>
            <a:off x="866025" y="3666725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00" name="Google Shape;200;p36"/>
          <p:cNvGraphicFramePr/>
          <p:nvPr>
            <p:extLst>
              <p:ext uri="{D42A27DB-BD31-4B8C-83A1-F6EECF244321}">
                <p14:modId xmlns:p14="http://schemas.microsoft.com/office/powerpoint/2010/main" val="3572609747"/>
              </p:ext>
            </p:extLst>
          </p:nvPr>
        </p:nvGraphicFramePr>
        <p:xfrm>
          <a:off x="1141350" y="1649963"/>
          <a:ext cx="7239000" cy="1397216"/>
        </p:xfrm>
        <a:graphic>
          <a:graphicData uri="http://schemas.openxmlformats.org/drawingml/2006/table">
            <a:tbl>
              <a:tblPr>
                <a:noFill/>
                <a:tableStyleId>{CFA2A3C5-B9D3-4F3E-8B3A-E5C6E520F439}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Понимать, как работают блокировки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Накладывать блокировки в своих целях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Решать проблемы с блокировками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36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 концу занятия вы сможете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Блокировки в </a:t>
            </a:r>
            <a:r>
              <a:rPr lang="en-US" dirty="0"/>
              <a:t>PostgreSQL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Транзакции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ACID (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англ</a:t>
            </a:r>
            <a:r>
              <a:rPr lang="en-US" dirty="0"/>
              <a:t>. </a:t>
            </a:r>
            <a:r>
              <a:rPr lang="en-US" b="1" dirty="0"/>
              <a:t>atomicity, consistency, isolation, durability</a:t>
            </a:r>
            <a:r>
              <a:rPr lang="ru-RU" b="1" dirty="0"/>
              <a:t>)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IMPLICIT VS EXPLICIT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Номера транзакций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13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транзакций в </a:t>
            </a:r>
            <a:r>
              <a:rPr lang="en-US" dirty="0"/>
              <a:t>Postgres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XACT_ABORT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indent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713212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270</Words>
  <Application>Microsoft Office PowerPoint</Application>
  <PresentationFormat>Экран (16:9)</PresentationFormat>
  <Paragraphs>91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Roboto</vt:lpstr>
      <vt:lpstr>Светлая тема</vt:lpstr>
      <vt:lpstr>Светлая тема</vt:lpstr>
      <vt:lpstr>PostgreSQL для администраторов баз данных и разработчиков</vt:lpstr>
      <vt:lpstr>Проверить, идет ли запись</vt:lpstr>
      <vt:lpstr>Блокировки в PostgreSQL  </vt:lpstr>
      <vt:lpstr>Правила вебинара</vt:lpstr>
      <vt:lpstr>Маршрут вебинара</vt:lpstr>
      <vt:lpstr>Цели вебинара</vt:lpstr>
      <vt:lpstr>Блокировки в PostgreSQL</vt:lpstr>
      <vt:lpstr>Транзакции</vt:lpstr>
      <vt:lpstr>Особенности транзакций в Postgres</vt:lpstr>
      <vt:lpstr>Настройки транзакций в файле конфигурации</vt:lpstr>
      <vt:lpstr>Распределенные транзакции</vt:lpstr>
      <vt:lpstr>Автономные транзакции</vt:lpstr>
      <vt:lpstr>Блокировки</vt:lpstr>
      <vt:lpstr>Принудительные блокировки</vt:lpstr>
      <vt:lpstr>Взаимоблокировки</vt:lpstr>
      <vt:lpstr>Advisory Locks</vt:lpstr>
      <vt:lpstr>Практика</vt:lpstr>
      <vt:lpstr>Практика </vt:lpstr>
      <vt:lpstr>Вопросы?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Vic</dc:creator>
  <cp:lastModifiedBy>Teams2</cp:lastModifiedBy>
  <cp:revision>51</cp:revision>
  <dcterms:modified xsi:type="dcterms:W3CDTF">2025-07-03T16:25:53Z</dcterms:modified>
</cp:coreProperties>
</file>