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84B1-96A5-41BA-B0A2-1C713EB9218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6ED2-142C-4C31-981D-49A337F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467" y="948266"/>
            <a:ext cx="8974666" cy="500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5467" y="5789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05467" y="1388533"/>
            <a:ext cx="8974666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05467" y="5401733"/>
            <a:ext cx="8974666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3094" y="1413933"/>
            <a:ext cx="0" cy="398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697694" y="1426633"/>
            <a:ext cx="0" cy="398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44230" y="2784374"/>
            <a:ext cx="1712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plotGroup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X axis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 axis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Gridlines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Series (lines)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1176" y="4974166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axis title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788766" y="3125801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axis title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38048" y="3125800"/>
            <a:ext cx="81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60097" y="149173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103094" y="1942650"/>
            <a:ext cx="7594600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95500" y="4936066"/>
            <a:ext cx="7594600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726267" y="1941558"/>
            <a:ext cx="21635" cy="2994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9052887" y="1966958"/>
            <a:ext cx="21635" cy="2994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83961" y="1401233"/>
            <a:ext cx="7613732" cy="401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05804" y="1959015"/>
            <a:ext cx="6347082" cy="3002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58883" y="1123202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plotContainer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2554" y="695365"/>
            <a:ext cx="6347082" cy="3002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0850" y="2260090"/>
            <a:ext cx="2721936" cy="1265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069"/>
            <a:ext cx="5181600" cy="5798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Chart </a:t>
            </a:r>
            <a:r>
              <a:rPr lang="en-US" dirty="0" err="1" smtClean="0">
                <a:latin typeface="Consolas" panose="020B0609020204030204" pitchFamily="49" charset="0"/>
              </a:rPr>
              <a:t>chart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Chart.newChart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withSeries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xAxis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Color.BLACK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78069"/>
            <a:ext cx="5181600" cy="5798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Chart </a:t>
            </a:r>
            <a:r>
              <a:rPr lang="en-US" dirty="0" err="1" smtClean="0">
                <a:latin typeface="Consolas" panose="020B0609020204030204" pitchFamily="49" charset="0"/>
              </a:rPr>
              <a:t>chart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Chart.figure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.plot(X, Y) | </a:t>
            </a:r>
            <a:r>
              <a:rPr lang="en-US" dirty="0" err="1" smtClean="0">
                <a:latin typeface="Consolas" panose="020B0609020204030204" pitchFamily="49" charset="0"/>
              </a:rPr>
              <a:t>loglog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.axis(“ ”,” 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gridOn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.title()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xlabel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ylabel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xlim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ylim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.legend()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yyaxis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plot(x,y1,y2,y3..)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plot({x1,y1}, {x2,y2}, …)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7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677"/>
            <a:ext cx="5181600" cy="603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.title()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.</a:t>
            </a:r>
            <a:r>
              <a:rPr lang="en-US" sz="1800" dirty="0" err="1" smtClean="0">
                <a:latin typeface="Consolas" panose="020B0609020204030204" pitchFamily="49" charset="0"/>
              </a:rPr>
              <a:t>withFont</a:t>
            </a:r>
            <a:r>
              <a:rPr lang="en-US" sz="1800" dirty="0" smtClean="0">
                <a:latin typeface="Consolas" panose="020B0609020204030204" pitchFamily="49" charset="0"/>
              </a:rPr>
              <a:t>(“font name”)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.</a:t>
            </a:r>
            <a:r>
              <a:rPr lang="en-US" sz="1800" dirty="0" err="1" smtClean="0">
                <a:latin typeface="Consolas" panose="020B0609020204030204" pitchFamily="49" charset="0"/>
              </a:rPr>
              <a:t>withFontSize</a:t>
            </a:r>
            <a:r>
              <a:rPr lang="en-US" sz="1800" dirty="0" smtClean="0">
                <a:latin typeface="Consolas" panose="020B0609020204030204" pitchFamily="49" charset="0"/>
              </a:rPr>
              <a:t>(24)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.</a:t>
            </a:r>
            <a:r>
              <a:rPr lang="en-US" sz="1800" dirty="0" err="1" smtClean="0">
                <a:latin typeface="Consolas" panose="020B0609020204030204" pitchFamily="49" charset="0"/>
              </a:rPr>
              <a:t>withBold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.</a:t>
            </a:r>
            <a:r>
              <a:rPr lang="en-US" sz="1800" dirty="0" err="1" smtClean="0">
                <a:latin typeface="Consolas" panose="020B0609020204030204" pitchFamily="49" charset="0"/>
              </a:rPr>
              <a:t>withColor</a:t>
            </a:r>
            <a:r>
              <a:rPr lang="en-US" sz="1800" dirty="0" smtClean="0">
                <a:latin typeface="Consolas" panose="020B0609020204030204" pitchFamily="49" charset="0"/>
              </a:rPr>
              <a:t>(“red”)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withColor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(new Color)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latin typeface="Consolas" panose="020B0609020204030204" pitchFamily="49" charset="0"/>
              </a:rPr>
              <a:t>xlabel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title = </a:t>
            </a:r>
            <a:r>
              <a:rPr lang="en-US" sz="1800" dirty="0" err="1" smtClean="0">
                <a:latin typeface="Consolas" panose="020B0609020204030204" pitchFamily="49" charset="0"/>
              </a:rPr>
              <a:t>Title.newTitle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withFont</a:t>
            </a:r>
            <a:r>
              <a:rPr lang="en-US" sz="1800" dirty="0" smtClean="0">
                <a:latin typeface="Consolas" panose="020B0609020204030204" pitchFamily="49" charset="0"/>
              </a:rPr>
              <a:t>(“font name”)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.</a:t>
            </a:r>
            <a:r>
              <a:rPr lang="en-US" sz="1800" dirty="0" err="1" smtClean="0">
                <a:latin typeface="Consolas" panose="020B0609020204030204" pitchFamily="49" charset="0"/>
              </a:rPr>
              <a:t>withFontSize</a:t>
            </a:r>
            <a:r>
              <a:rPr lang="en-US" sz="1800" dirty="0" smtClean="0">
                <a:latin typeface="Consolas" panose="020B0609020204030204" pitchFamily="49" charset="0"/>
              </a:rPr>
              <a:t>(24)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.</a:t>
            </a:r>
            <a:r>
              <a:rPr lang="en-US" sz="1800" dirty="0" err="1" smtClean="0">
                <a:latin typeface="Consolas" panose="020B0609020204030204" pitchFamily="49" charset="0"/>
              </a:rPr>
              <a:t>withBold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.</a:t>
            </a:r>
            <a:r>
              <a:rPr lang="en-US" sz="1800" dirty="0" err="1" smtClean="0">
                <a:latin typeface="Consolas" panose="020B0609020204030204" pitchFamily="49" charset="0"/>
              </a:rPr>
              <a:t>withColor</a:t>
            </a:r>
            <a:r>
              <a:rPr lang="en-US" sz="1800" dirty="0" smtClean="0">
                <a:latin typeface="Consolas" panose="020B0609020204030204" pitchFamily="49" charset="0"/>
              </a:rPr>
              <a:t>(“red”)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withColor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(new Color)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.title(title)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latin typeface="Consolas" panose="020B0609020204030204" pitchFamily="49" charset="0"/>
              </a:rPr>
              <a:t>xlabel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latin typeface="Consolas" panose="020B0609020204030204" pitchFamily="49" charset="0"/>
              </a:rPr>
              <a:t>ylabel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54977"/>
            <a:ext cx="5181600" cy="59219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Chart </a:t>
            </a:r>
            <a:r>
              <a:rPr lang="en-US" dirty="0" err="1" smtClean="0">
                <a:latin typeface="Consolas" panose="020B0609020204030204" pitchFamily="49" charset="0"/>
              </a:rPr>
              <a:t>chart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Chart.figure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.plot(X, Y) | </a:t>
            </a:r>
            <a:r>
              <a:rPr lang="en-US" dirty="0" err="1" smtClean="0">
                <a:latin typeface="Consolas" panose="020B0609020204030204" pitchFamily="49" charset="0"/>
              </a:rPr>
              <a:t>loglog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.axis(“ ”,” 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gridOn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.title()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xlabel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ylabel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xlim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ylim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.legend()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</a:rPr>
              <a:t>yyaxis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plot(x,y1,y2,y3..)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plot({x1,y1}, {x2,y2}, …)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7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677"/>
            <a:ext cx="5181600" cy="603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class Chart{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Title </a:t>
            </a:r>
            <a:r>
              <a:rPr lang="en-US" sz="1800" dirty="0" err="1" smtClean="0">
                <a:latin typeface="Consolas" panose="020B0609020204030204" pitchFamily="49" charset="0"/>
              </a:rPr>
              <a:t>title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Title title(){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class Title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latin typeface="Consolas" panose="020B0609020204030204" pitchFamily="49" charset="0"/>
              </a:rPr>
              <a:t>Title </a:t>
            </a:r>
            <a:r>
              <a:rPr lang="en-US" sz="1800" dirty="0" err="1" smtClean="0">
                <a:latin typeface="Consolas" panose="020B0609020204030204" pitchFamily="49" charset="0"/>
              </a:rPr>
              <a:t>withBold</a:t>
            </a:r>
            <a:r>
              <a:rPr lang="en-US" sz="1800" dirty="0" smtClean="0">
                <a:latin typeface="Consolas" panose="020B0609020204030204" pitchFamily="49" charset="0"/>
              </a:rPr>
              <a:t>(){}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Chart </a:t>
            </a:r>
            <a:r>
              <a:rPr lang="en-US" sz="1800" dirty="0" smtClean="0">
                <a:latin typeface="Consolas" panose="020B0609020204030204" pitchFamily="49" charset="0"/>
              </a:rPr>
              <a:t>build(){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return chart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54977"/>
            <a:ext cx="5181600" cy="592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.title(chart)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withFont</a:t>
            </a:r>
            <a:r>
              <a:rPr lang="en-US" dirty="0" smtClean="0">
                <a:latin typeface="Consolas" panose="020B0609020204030204" pitchFamily="49" charset="0"/>
              </a:rPr>
              <a:t>(“font name”)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withFontSize</a:t>
            </a:r>
            <a:r>
              <a:rPr lang="en-US" dirty="0" smtClean="0">
                <a:latin typeface="Consolas" panose="020B0609020204030204" pitchFamily="49" charset="0"/>
              </a:rPr>
              <a:t>(24)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withBold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withColor</a:t>
            </a:r>
            <a:r>
              <a:rPr lang="en-US" dirty="0" smtClean="0">
                <a:latin typeface="Consolas" panose="020B0609020204030204" pitchFamily="49" charset="0"/>
              </a:rPr>
              <a:t>(“red”)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withColor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(new Color)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.build()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xlabel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6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677"/>
            <a:ext cx="5181600" cy="603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class Chart{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Title </a:t>
            </a:r>
            <a:r>
              <a:rPr lang="en-US" sz="1800" dirty="0" err="1" smtClean="0">
                <a:latin typeface="Consolas" panose="020B0609020204030204" pitchFamily="49" charset="0"/>
              </a:rPr>
              <a:t>title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Title title(){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latin typeface="Consolas" panose="020B0609020204030204" pitchFamily="49" charset="0"/>
              </a:rPr>
              <a:t>class Title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Title </a:t>
            </a:r>
            <a:r>
              <a:rPr lang="en-US" sz="1800" dirty="0" err="1" smtClean="0">
                <a:latin typeface="Consolas" panose="020B0609020204030204" pitchFamily="49" charset="0"/>
              </a:rPr>
              <a:t>withBold</a:t>
            </a:r>
            <a:r>
              <a:rPr lang="en-US" sz="1800" dirty="0" smtClean="0">
                <a:latin typeface="Consolas" panose="020B0609020204030204" pitchFamily="49" charset="0"/>
              </a:rPr>
              <a:t>(){}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Chart build(){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 return </a:t>
            </a:r>
            <a:r>
              <a:rPr lang="en-US" sz="1800" dirty="0" err="1" smtClean="0">
                <a:latin typeface="Consolas" panose="020B0609020204030204" pitchFamily="49" charset="0"/>
              </a:rPr>
              <a:t>Chart.this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54977"/>
            <a:ext cx="5181600" cy="592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.title(chart)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withFont</a:t>
            </a:r>
            <a:r>
              <a:rPr lang="en-US" dirty="0" smtClean="0">
                <a:latin typeface="Consolas" panose="020B0609020204030204" pitchFamily="49" charset="0"/>
              </a:rPr>
              <a:t>(“font name”)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withFontSize</a:t>
            </a:r>
            <a:r>
              <a:rPr lang="en-US" dirty="0" smtClean="0">
                <a:latin typeface="Consolas" panose="020B0609020204030204" pitchFamily="49" charset="0"/>
              </a:rPr>
              <a:t>(24)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withBold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withColor</a:t>
            </a:r>
            <a:r>
              <a:rPr lang="en-US" dirty="0" smtClean="0">
                <a:latin typeface="Consolas" panose="020B0609020204030204" pitchFamily="49" charset="0"/>
              </a:rPr>
              <a:t>(“red”)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withColor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(new Color)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.build()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xlabel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title(</a:t>
            </a:r>
            <a:r>
              <a:rPr lang="en-US" dirty="0" err="1" smtClean="0"/>
              <a:t>titletext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title(</a:t>
            </a:r>
            <a:r>
              <a:rPr lang="en-US" dirty="0" err="1" smtClean="0"/>
              <a:t>titletext,subtitletext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title(___,</a:t>
            </a:r>
            <a:r>
              <a:rPr lang="en-US" dirty="0" err="1" smtClean="0"/>
              <a:t>Name,Value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title(target,___)</a:t>
            </a:r>
          </a:p>
          <a:p>
            <a:pPr lvl="1"/>
            <a:r>
              <a:rPr lang="en-US" dirty="0" smtClean="0"/>
              <a:t>t = title(___)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t,s</a:t>
            </a:r>
            <a:r>
              <a:rPr lang="en-US" dirty="0" smtClean="0"/>
              <a:t>] = title(___)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515" y="1825625"/>
            <a:ext cx="5999285" cy="4351338"/>
          </a:xfrm>
        </p:spPr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title(“hello”)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title( </a:t>
            </a:r>
            <a:r>
              <a:rPr lang="en-US" dirty="0" err="1" smtClean="0">
                <a:solidFill>
                  <a:srgbClr val="FF0000"/>
                </a:solidFill>
              </a:rPr>
              <a:t>titleString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</a:p>
          <a:p>
            <a:pPr lvl="1"/>
            <a:r>
              <a:rPr lang="en-US" dirty="0" smtClean="0"/>
              <a:t>title(“hello”, “</a:t>
            </a:r>
            <a:r>
              <a:rPr lang="en-US" dirty="0" err="1" smtClean="0"/>
              <a:t>FontSize</a:t>
            </a:r>
            <a:r>
              <a:rPr lang="en-US" dirty="0" smtClean="0"/>
              <a:t>”, “14”)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title(“hello”, new Font(14))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/>
              <a:t>valami</a:t>
            </a:r>
            <a:r>
              <a:rPr lang="en-US" dirty="0" smtClean="0"/>
              <a:t>(String title, String …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valami</a:t>
            </a:r>
            <a:r>
              <a:rPr lang="en-US" dirty="0" smtClean="0"/>
              <a:t>(String title, Object …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7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259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BRAIN-1</dc:creator>
  <cp:lastModifiedBy>BRAIN-1</cp:lastModifiedBy>
  <cp:revision>9</cp:revision>
  <dcterms:created xsi:type="dcterms:W3CDTF">2021-09-27T11:49:12Z</dcterms:created>
  <dcterms:modified xsi:type="dcterms:W3CDTF">2021-09-27T13:49:14Z</dcterms:modified>
</cp:coreProperties>
</file>