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DCF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FDAD6-4567-4702-ADDA-1ABE2E23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81E25A6-71C1-448E-AB55-1261F6052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2A7BEC-F29B-4162-B979-84D14D9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27D0E3-F212-4AD8-9987-CF309721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9E8B39-76E1-4F39-AC02-98289ECC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710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DDFDB3-BB9E-4934-BAE7-6B961714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B598384-2E80-48B9-AB1B-778AD46F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16B222-606E-47D2-89A8-86ED8675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B7FAE1-640A-4B71-BDFF-6F10EA03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6F4C76-4844-436A-ACA5-4262D640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9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CD28320-4FAF-4BFE-A56B-EBD180560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F544B0-BEB3-4EFC-AE88-FFBB5899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95EDE3-2563-4511-A7D0-45261924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69987-5CD8-458F-9343-E52F36BA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5D4144-DE3C-4251-8B52-8409C108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1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9514EC-8E0D-439F-AD9D-81C532E4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07D7A-3875-4FFE-8C3B-DC990D14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397DDC-9B28-4648-B800-980933F7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9BBEE-4317-496C-A8C5-40FB32E8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50A8B7-04C7-45C4-8AD2-2B3B4A47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7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60B1C-760D-4D75-BDC8-F56AB5D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99544F-5BCC-45CA-A0E2-A88F2580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9AEBFF-3646-4B45-A631-58B28BB5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D17BC8-F569-4CEA-B6ED-E5039724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A5188E-B24D-431A-B575-00E6485F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54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801E3-67EB-4894-8769-1AC512B5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12DAB6-F6B5-42A5-AEBA-CEACF403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2A757D-E227-4075-81E9-3EDD5F058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B09C67-8226-44C6-A298-66D76873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C30B48-8548-4B89-9AF3-7CF6909F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4E5A60-EF0C-4556-8AFF-2A17A24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28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2BDBD4-BDCC-401A-850B-2A39BA1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E2C44B-B317-4D0C-9803-81B40696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534D3C-4875-496C-9F90-FDF3798B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268E09-47F4-44B0-A25D-54BFD0817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13787B9-8D87-40A5-AC4A-DEF78C235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418C69-046A-43E0-A83A-4C3A9E93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8BDFD39-EA50-4669-93E0-0C609610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BDB4113-0D68-4099-8CF0-C9F74ECD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609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954A28-9DFC-46CE-BA5B-0B676488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EBBE2A4-E086-40D7-8C74-70B8B402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C2BD08-D7D3-489F-B41E-A5DAF4E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69431DD-F050-4780-A0B1-451A9C41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91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73A7BD7-0DA4-4884-BBA7-7C35BE2B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BDB29D-3DCF-4AE1-99A6-7B1BA2B2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135249-E897-461E-BED1-7BCA3FEE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0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55099E-83B5-4987-BDAC-526F3117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AB494B-5708-4C9B-8A04-EBCB25CF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70C41D-2142-45FE-811E-3E3F77B8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55345C-16FC-4293-8B14-D7E8B1D0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4804C1-EABB-450E-896D-F428AF70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23FA8D-6A24-43EB-8AEA-01A63D20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1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ED83C-AD65-4B73-B328-773B99A8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10A57A-58B6-422F-9F4B-141E960E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66A9A7E-BD8A-4F6A-BC91-5DDEF014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F33CB8-1E66-4D9C-AFEF-00CDE6B8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6F2699-6DCE-4674-8E18-E24A06D3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339FB8-8511-49AF-97B2-4EB392FC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1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7412C1F-06D7-43C4-B855-6F69D16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76496E-D08A-4ECD-93F5-13898F20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7CBE64-A88E-48D1-AB08-6A4363855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846E-2D08-48F3-B17D-9231F8A47C34}" type="datetimeFigureOut">
              <a:rPr lang="hu-HU" smtClean="0"/>
              <a:t>2021. 11. 02.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DC20E-8712-4E3D-811B-99353B46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0CB68B-749A-40F0-BEB4-E624512F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5DC8-E69D-4F85-AD0F-CE8CC17044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0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799227-6437-4539-B2C9-D939058D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Python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34C858-E839-4202-9BE4-8CE694733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6458"/>
            <a:ext cx="9144000" cy="962637"/>
          </a:xfrm>
        </p:spPr>
        <p:txBody>
          <a:bodyPr/>
          <a:lstStyle/>
          <a:p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Tóth Máté</a:t>
            </a:r>
          </a:p>
          <a:p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26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4C57D19-C7E0-4FFD-887C-8A63EE844EC4}"/>
              </a:ext>
            </a:extLst>
          </p:cNvPr>
          <p:cNvSpPr/>
          <p:nvPr/>
        </p:nvSpPr>
        <p:spPr>
          <a:xfrm>
            <a:off x="293615" y="276837"/>
            <a:ext cx="4762849" cy="21549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latin typeface="Verdana" panose="020B0604030504040204" pitchFamily="34" charset="0"/>
                <a:ea typeface="Verdana" panose="020B0604030504040204" pitchFamily="34" charset="0"/>
              </a:rPr>
              <a:t>Feladat: A program olvasson be három számot, majd rendezze sorba azokat, és írassa ki!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16CEF7E-1D77-4D0E-B0A6-20D6422A47EF}"/>
              </a:ext>
            </a:extLst>
          </p:cNvPr>
          <p:cNvSpPr/>
          <p:nvPr/>
        </p:nvSpPr>
        <p:spPr>
          <a:xfrm>
            <a:off x="4955097" y="2686574"/>
            <a:ext cx="2281806" cy="14848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1. esetek</a:t>
            </a:r>
          </a:p>
        </p:txBody>
      </p:sp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C85FBB7E-2237-4CD2-A8F7-27382279D536}"/>
              </a:ext>
            </a:extLst>
          </p:cNvPr>
          <p:cNvSpPr/>
          <p:nvPr/>
        </p:nvSpPr>
        <p:spPr>
          <a:xfrm>
            <a:off x="8868327" y="3429000"/>
            <a:ext cx="2040973" cy="2799417"/>
          </a:xfrm>
          <a:prstGeom prst="flowChartAlternateProcess">
            <a:avLst/>
          </a:prstGeom>
          <a:gradFill flip="none" rotWithShape="1">
            <a:gsLst>
              <a:gs pos="0">
                <a:srgbClr val="FFE699">
                  <a:shade val="30000"/>
                  <a:satMod val="115000"/>
                </a:srgbClr>
              </a:gs>
              <a:gs pos="50000">
                <a:srgbClr val="FFE699">
                  <a:shade val="67500"/>
                  <a:satMod val="115000"/>
                </a:srgbClr>
              </a:gs>
              <a:gs pos="100000">
                <a:srgbClr val="FFE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 &lt; Y &lt; X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 &lt; Z &lt; X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 &lt; X &lt; Y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 &lt; Z &lt; Y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 &lt; X &lt; Z</a:t>
            </a:r>
          </a:p>
          <a:p>
            <a:pPr algn="ctr"/>
            <a:r>
              <a:rPr lang="hu-HU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 &lt; Y &lt; Z</a:t>
            </a:r>
          </a:p>
        </p:txBody>
      </p:sp>
    </p:spTree>
    <p:extLst>
      <p:ext uri="{BB962C8B-B14F-4D97-AF65-F5344CB8AC3E}">
        <p14:creationId xmlns:p14="http://schemas.microsoft.com/office/powerpoint/2010/main" val="343791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216CEF7E-1D77-4D0E-B0A6-20D6422A47EF}"/>
              </a:ext>
            </a:extLst>
          </p:cNvPr>
          <p:cNvSpPr/>
          <p:nvPr/>
        </p:nvSpPr>
        <p:spPr>
          <a:xfrm>
            <a:off x="659933" y="503339"/>
            <a:ext cx="3266115" cy="12499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2. elkészítés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EE86E036-9CAC-4034-8AAB-963BCD28EB5F}"/>
              </a:ext>
            </a:extLst>
          </p:cNvPr>
          <p:cNvSpPr/>
          <p:nvPr/>
        </p:nvSpPr>
        <p:spPr>
          <a:xfrm>
            <a:off x="3414319" y="2281805"/>
            <a:ext cx="6669247" cy="26341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hu-HU" sz="3600" dirty="0">
                <a:latin typeface="Verdana" panose="020B0604030504040204" pitchFamily="34" charset="0"/>
                <a:ea typeface="Verdana" panose="020B0604030504040204" pitchFamily="34" charset="0"/>
              </a:rPr>
              <a:t>Számok beolvasása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hu-HU" sz="3600" dirty="0">
                <a:latin typeface="Verdana" panose="020B0604030504040204" pitchFamily="34" charset="0"/>
                <a:ea typeface="Verdana" panose="020B0604030504040204" pitchFamily="34" charset="0"/>
              </a:rPr>
              <a:t>Számok sorba rendezése feltételekkel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hu-HU" sz="36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Kiíratás</a:t>
            </a:r>
          </a:p>
          <a:p>
            <a:pPr marL="342900" indent="-342900" algn="ctr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41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E86E036-9CAC-4034-8AAB-963BCD28EB5F}"/>
              </a:ext>
            </a:extLst>
          </p:cNvPr>
          <p:cNvSpPr/>
          <p:nvPr/>
        </p:nvSpPr>
        <p:spPr>
          <a:xfrm>
            <a:off x="3847750" y="268448"/>
            <a:ext cx="4496499" cy="151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(Számok sorba rendezése):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6AA94E8-618A-4244-9C46-01F879C5FFDB}"/>
              </a:ext>
            </a:extLst>
          </p:cNvPr>
          <p:cNvSpPr txBox="1"/>
          <p:nvPr/>
        </p:nvSpPr>
        <p:spPr>
          <a:xfrm>
            <a:off x="3847750" y="3202498"/>
            <a:ext cx="460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Megkeressük a legnagyobb számot – a másik kettőnél nagyobb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 maradék kettő közül is megkeressük a nagyobbat</a:t>
            </a:r>
          </a:p>
        </p:txBody>
      </p:sp>
    </p:spTree>
    <p:extLst>
      <p:ext uri="{BB962C8B-B14F-4D97-AF65-F5344CB8AC3E}">
        <p14:creationId xmlns:p14="http://schemas.microsoft.com/office/powerpoint/2010/main" val="410079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216CEF7E-1D77-4D0E-B0A6-20D6422A47EF}"/>
              </a:ext>
            </a:extLst>
          </p:cNvPr>
          <p:cNvSpPr/>
          <p:nvPr/>
        </p:nvSpPr>
        <p:spPr>
          <a:xfrm>
            <a:off x="8369415" y="310393"/>
            <a:ext cx="3266115" cy="12499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3. tesztelés</a:t>
            </a:r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9C78BBC7-B5D1-410E-9561-6FDE62EFC19C}"/>
              </a:ext>
            </a:extLst>
          </p:cNvPr>
          <p:cNvSpPr/>
          <p:nvPr/>
        </p:nvSpPr>
        <p:spPr>
          <a:xfrm flipH="1">
            <a:off x="5008229" y="1063304"/>
            <a:ext cx="3514987" cy="1744910"/>
          </a:xfrm>
          <a:prstGeom prst="rightArrow">
            <a:avLst>
              <a:gd name="adj1" fmla="val 50000"/>
              <a:gd name="adj2" fmla="val 12692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Teszt-számok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D27E229-DED6-41A1-8334-F62F60F7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9" y="621416"/>
            <a:ext cx="4448796" cy="346758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94A6AD-D1F0-491C-9888-4E2882D0E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221" y="3429000"/>
            <a:ext cx="3826953" cy="27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ECF5BA3-09ED-47FA-ADE9-586EC3BE95A8}"/>
              </a:ext>
            </a:extLst>
          </p:cNvPr>
          <p:cNvSpPr txBox="1"/>
          <p:nvPr/>
        </p:nvSpPr>
        <p:spPr>
          <a:xfrm>
            <a:off x="895698" y="2223083"/>
            <a:ext cx="10400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7536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Verdana</vt:lpstr>
      <vt:lpstr>Wingdings</vt:lpstr>
      <vt:lpstr>Office-téma</vt:lpstr>
      <vt:lpstr>Python Project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Tóth Máté</dc:creator>
  <cp:lastModifiedBy>Tóth Máté</cp:lastModifiedBy>
  <cp:revision>53</cp:revision>
  <dcterms:created xsi:type="dcterms:W3CDTF">2021-11-02T15:30:09Z</dcterms:created>
  <dcterms:modified xsi:type="dcterms:W3CDTF">2021-11-02T16:05:40Z</dcterms:modified>
</cp:coreProperties>
</file>