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7" r:id="rId2"/>
    <p:sldId id="275" r:id="rId3"/>
    <p:sldId id="279" r:id="rId4"/>
    <p:sldId id="280" r:id="rId5"/>
    <p:sldId id="281" r:id="rId6"/>
    <p:sldId id="282" r:id="rId7"/>
    <p:sldId id="285" r:id="rId8"/>
    <p:sldId id="284" r:id="rId9"/>
    <p:sldId id="286" r:id="rId10"/>
    <p:sldId id="276" r:id="rId11"/>
    <p:sldId id="287" r:id="rId12"/>
    <p:sldId id="277" r:id="rId13"/>
    <p:sldId id="288" r:id="rId14"/>
    <p:sldId id="289" r:id="rId15"/>
    <p:sldId id="278" r:id="rId16"/>
    <p:sldId id="290" r:id="rId17"/>
    <p:sldId id="311" r:id="rId18"/>
    <p:sldId id="291" r:id="rId19"/>
    <p:sldId id="292" r:id="rId20"/>
    <p:sldId id="293" r:id="rId21"/>
    <p:sldId id="294" r:id="rId22"/>
    <p:sldId id="295" r:id="rId23"/>
    <p:sldId id="296" r:id="rId24"/>
    <p:sldId id="312" r:id="rId25"/>
    <p:sldId id="298" r:id="rId26"/>
    <p:sldId id="297" r:id="rId27"/>
    <p:sldId id="300" r:id="rId28"/>
    <p:sldId id="301" r:id="rId29"/>
    <p:sldId id="302" r:id="rId30"/>
    <p:sldId id="303" r:id="rId31"/>
    <p:sldId id="304" r:id="rId32"/>
    <p:sldId id="305" r:id="rId33"/>
    <p:sldId id="310" r:id="rId34"/>
    <p:sldId id="309" r:id="rId35"/>
    <p:sldId id="306" r:id="rId36"/>
    <p:sldId id="308" r:id="rId37"/>
    <p:sldId id="307" r:id="rId38"/>
    <p:sldId id="299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A0F35-54C2-4F53-A78D-87C88E7C5896}">
          <p14:sldIdLst>
            <p14:sldId id="257"/>
            <p14:sldId id="275"/>
          </p14:sldIdLst>
        </p14:section>
        <p14:section name="A simple message box" id="{20D43D5E-B951-4FF8-A774-88889375C4E1}">
          <p14:sldIdLst>
            <p14:sldId id="279"/>
            <p14:sldId id="280"/>
          </p14:sldIdLst>
        </p14:section>
        <p14:section name="A not so simple message box" id="{827EE34F-638D-4E75-A141-6779BF4EDCFC}">
          <p14:sldIdLst>
            <p14:sldId id="281"/>
            <p14:sldId id="282"/>
            <p14:sldId id="285"/>
            <p14:sldId id="284"/>
            <p14:sldId id="286"/>
          </p14:sldIdLst>
        </p14:section>
        <p14:section name="Standard dialog windows" id="{2AE6FBEF-F61F-48A7-BBE3-0C7E6A4ACEF6}">
          <p14:sldIdLst>
            <p14:sldId id="276"/>
            <p14:sldId id="287"/>
            <p14:sldId id="277"/>
            <p14:sldId id="288"/>
            <p14:sldId id="289"/>
          </p14:sldIdLst>
        </p14:section>
        <p14:section name="Native forms" id="{2321DF12-42FB-4AE3-9BFF-AACC1C843041}">
          <p14:sldIdLst>
            <p14:sldId id="278"/>
            <p14:sldId id="290"/>
            <p14:sldId id="311"/>
            <p14:sldId id="291"/>
            <p14:sldId id="292"/>
            <p14:sldId id="293"/>
            <p14:sldId id="294"/>
            <p14:sldId id="295"/>
            <p14:sldId id="296"/>
            <p14:sldId id="312"/>
            <p14:sldId id="298"/>
          </p14:sldIdLst>
        </p14:section>
        <p14:section name="XAML forms" id="{7FB382A3-6CFD-4282-ADC6-373FCCA07B26}">
          <p14:sldIdLst>
            <p14:sldId id="297"/>
            <p14:sldId id="300"/>
            <p14:sldId id="301"/>
            <p14:sldId id="302"/>
            <p14:sldId id="303"/>
            <p14:sldId id="304"/>
            <p14:sldId id="305"/>
            <p14:sldId id="310"/>
            <p14:sldId id="309"/>
            <p14:sldId id="306"/>
          </p14:sldIdLst>
        </p14:section>
        <p14:section name="Show-UI" id="{A42B5302-3090-44D2-BE77-49184E0B7902}">
          <p14:sldIdLst>
            <p14:sldId id="308"/>
          </p14:sldIdLst>
        </p14:section>
        <p14:section name="Phospor" id="{036232E7-997A-43D1-A536-D4E3480DC2AE}">
          <p14:sldIdLst>
            <p14:sldId id="307"/>
          </p14:sldIdLst>
        </p14:section>
        <p14:section name="Finishing up" id="{69B730D3-8EFB-4BA7-98A8-C5186FEBE042}">
          <p14:sldIdLst>
            <p14:sldId id="29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57" autoAdjust="0"/>
  </p:normalViewPr>
  <p:slideViewPr>
    <p:cSldViewPr snapToGrid="0">
      <p:cViewPr varScale="1">
        <p:scale>
          <a:sx n="82" d="100"/>
          <a:sy n="82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https://wandering.life/building-windows-forms-powershell-visual-studio-2017/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825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https://github.com/ddneves/PSGUI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53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https://github.com/showui/showui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40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https://blogs.technet.microsoft.com/heyscriptingguy/2014/04/04/powertip-use-powershell-to-display-pop-up-window/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38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http://www.workingsysadmin.com/open-file-dialog-box-in-powershell/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172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https://technet.microsoft.com/en-us/library/ff730941.aspx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59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[void] [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System.Reflection.Assembly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LoadWithPartialName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[void] [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System.Reflection.Assembly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LoadWithPartialName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System.Windows.Forms.Form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System.Windows.Forms.Button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System.Windows.Forms.Button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System.Windows.Forms.Label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System.Windows.Forms.TextBox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buttonOk.Location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System.Drawing.Point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(100, 174)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(82, 62)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buttonOk.TabIndex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buttonOk.Text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"Ok"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buttonOk.UseVisualStyleBackColor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$true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buttonCancel.Location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System.Drawing.Point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(188, 174)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(82, 62)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buttonCancel.TabIndex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buttonCancel.Text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"Cancel"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buttonCancel.UseVisualStyleBackColor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$true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label1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$label1.AutoSize = $true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$label1.Location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System.Drawing.Point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(12, 9)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$label1.Name = "label1"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$label1.Size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(72, 17)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$label1.TabIndex = 2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$label1.Text = "Enter text:"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textBoxInputField.Location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System.Drawing.Point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(12, 29)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textBoxInputField.Name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(258, 22)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textBoxInputField.TabIndex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Form1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objForm.AutoScaleDimensions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System.Drawing.SizeF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(8F, 16F)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objForm.AutoScaleMode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System.Windows.Forms.AutoScaleMode.Font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objForm.ClientSize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System.Drawing.Size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(282, 253)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objForm.Controls.Add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textBoxInputField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objForm.Controls.Add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($label1)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objForm.Controls.Add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buttonCancel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objForm.Controls.Add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buttonOk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"Form1"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objForm.Text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"Form1"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objForm.Load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System.EventHandler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($Form1_Load)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objForm.ShowDialog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0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https://foxdeploy.com/2015/04/10/part-i-creating-powershell-guis-in-minutes-using-visual-studio-a-new-hope/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62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Get-Content -Path C:\Scripts\MainWindow.xaml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inputXML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-replace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mc:Ignorable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="d"','' -replace "x:N",'N'  -replace '^&lt;Win.*', '&lt;Window'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[void][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System.Reflection.Assembly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LoadWithPartialName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presentationframework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[xml]$XAML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inputXML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#Read XAML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$reader=(New-Object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System.Xml.XmlNodeReader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$Form=[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Windows.Markup.XamlReader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]::Load( $reader 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"Unable to load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Windows.Markup.XamlReader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Double-check syntax and ensure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installed."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Load XAML Objects In PowerShell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xaml.SelectNodes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("//*[@Name]") | %{Set-Variable -Name "WPF$($_.Name)" -Value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Form.FindName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($_.Name)}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FormVariables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global:ReadmeDisplay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-ne $true){Write-host "If you need to reference this display again, run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FormVariables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Yellow;$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global:ReadmeDisplay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"Found the following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elements from our form"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Cyan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get-variable WPF*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FormVariables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Actually make the objects work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#Sample entry of how to add data to a field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vmpicklistView.items.Add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pscustomobject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]@{'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'=($_).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Name;Status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=$_.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Status;Other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="Yes"})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Shows the form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#===========================================================================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"To show the form, run the following"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Cyan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Form.ShowDialog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| out-null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01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WPFbuttonOk.Add_Click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"hello"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WPFtextBoxInputText.text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WPFtextBoxInputText.Text.ToUpper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WPFbuttonCancel.Add_Click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Form.Close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78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system.windows.forms.savefiledialog(v=vs.110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41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AdamRDriscoll.PowerShellProToolsforVisualStudio2017" TargetMode="External"/><Relationship Id="rId4" Type="http://schemas.openxmlformats.org/officeDocument/2006/relationships/hyperlink" Target="https://marketplace.visualstudio.com/items?itemName=AdamRDriscoll.PowerShellToolsforVisualStudio2017-18561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hosphor/" TargetMode="External"/><Relationship Id="rId2" Type="http://schemas.openxmlformats.org/officeDocument/2006/relationships/hyperlink" Target="https://www.youtube.com/watch?v=azDHOf88_S4&amp;t=825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technet.microsoft.com/heyscriptingguy/2015/11/02/creating-pop-ups-by-using-powershe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Graphical User Interfaces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dialog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need to load the assembly</a:t>
            </a:r>
          </a:p>
          <a:p>
            <a:r>
              <a:rPr lang="en-US" dirty="0"/>
              <a:t>Then, you need to create an instance of a </a:t>
            </a:r>
            <a:r>
              <a:rPr lang="en-US" dirty="0" err="1"/>
              <a:t>dialogbox</a:t>
            </a:r>
            <a:endParaRPr lang="en-US" dirty="0"/>
          </a:p>
          <a:p>
            <a:r>
              <a:rPr lang="en-US" dirty="0"/>
              <a:t>Next, set some settings for the open file dialog</a:t>
            </a:r>
          </a:p>
          <a:p>
            <a:r>
              <a:rPr lang="en-US" dirty="0"/>
              <a:t>Finally, show the dialog and store the value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29540" y="4214674"/>
            <a:ext cx="12062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System.Reflection.Assembly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LoadWithPartialName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System.windows.forms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OpenFileDialog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System.Windows.Forms.OpenFileDialog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OpenFileDialog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initialDirectory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IsoPathFile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dirty="0">
                <a:solidFill>
                  <a:srgbClr val="FF4500"/>
                </a:solidFill>
                <a:latin typeface="Lucida Console" panose="020B0609040504020204" pitchFamily="49" charset="0"/>
              </a:rPr>
              <a:t>$OpenFileDialog</a:t>
            </a:r>
            <a:r>
              <a:rPr lang="pt-BR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filter </a:t>
            </a:r>
            <a:r>
              <a:rPr lang="pt-B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B0000"/>
                </a:solidFill>
                <a:latin typeface="Lucida Console" panose="020B0609040504020204" pitchFamily="49" charset="0"/>
              </a:rPr>
              <a:t>"ISO (*.iso)| *.iso"</a:t>
            </a:r>
            <a:endParaRPr lang="pt-B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OpenFileDialog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ShowDialog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OpenFileDialog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09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621030"/>
            <a:ext cx="8991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dialogs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back to visual studio, the windows form project</a:t>
            </a:r>
          </a:p>
          <a:p>
            <a:r>
              <a:rPr lang="en-US" dirty="0"/>
              <a:t>Select the form and search for “Dialog” in the toolbox-pane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1044" b="-1"/>
          <a:stretch/>
        </p:blipFill>
        <p:spPr>
          <a:xfrm>
            <a:off x="4335514" y="2994660"/>
            <a:ext cx="3520971" cy="31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dialog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options are available? Depends on the type of dialog…</a:t>
            </a:r>
          </a:p>
          <a:p>
            <a:r>
              <a:rPr lang="en-US" dirty="0"/>
              <a:t>To check: ctrl –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check: </a:t>
            </a:r>
            <a:r>
              <a:rPr lang="en-US" dirty="0" err="1"/>
              <a:t>msdn</a:t>
            </a:r>
            <a:r>
              <a:rPr lang="en-US" dirty="0"/>
              <a:t> (programming reference for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GB" sz="1900" dirty="0">
                <a:hlinkClick r:id="rId2"/>
              </a:rPr>
              <a:t>https://msdn.microsoft.com/en-us/library/system.windows.forms.savefiledialog(v=vs.110).aspx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68" y="2807890"/>
            <a:ext cx="8249264" cy="22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4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dialog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quite simple</a:t>
            </a:r>
          </a:p>
          <a:p>
            <a:pPr lvl="1"/>
            <a:r>
              <a:rPr lang="en-US" dirty="0"/>
              <a:t>User input is available</a:t>
            </a:r>
          </a:p>
          <a:p>
            <a:pPr lvl="1"/>
            <a:r>
              <a:rPr lang="en-US" dirty="0"/>
              <a:t>Looks quite professional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Only the default options (open file, save file, …), no custom GUI</a:t>
            </a:r>
          </a:p>
        </p:txBody>
      </p:sp>
    </p:spTree>
    <p:extLst>
      <p:ext uri="{BB962C8B-B14F-4D97-AF65-F5344CB8AC3E}">
        <p14:creationId xmlns:p14="http://schemas.microsoft.com/office/powerpoint/2010/main" val="41853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native form, you have to build it by loading the components and positioning them on a form</a:t>
            </a:r>
          </a:p>
          <a:p>
            <a:r>
              <a:rPr lang="en-US" dirty="0"/>
              <a:t>When you want an </a:t>
            </a:r>
            <a:r>
              <a:rPr lang="en-US" dirty="0" err="1"/>
              <a:t>eventhandler</a:t>
            </a:r>
            <a:r>
              <a:rPr lang="en-US" dirty="0"/>
              <a:t>, you have to create it</a:t>
            </a:r>
          </a:p>
          <a:p>
            <a:r>
              <a:rPr lang="en-US" dirty="0"/>
              <a:t>The next link makes for some very interesting reading:</a:t>
            </a:r>
          </a:p>
          <a:p>
            <a:r>
              <a:rPr lang="en-GB" dirty="0">
                <a:hlinkClick r:id="rId3"/>
              </a:rPr>
              <a:t>https://technet.microsoft.com/en-us/library/ff730941.aspx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5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Write this code: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9651"/>
            <a:ext cx="4402675" cy="40122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95010" y="1825625"/>
            <a:ext cx="571119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this form: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5" y="2476975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D53F-ADA4-4B0F-825F-F4D75501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A228-76C6-4D18-B4C7-F7A1517B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on reading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Skip the next 6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2D47E-F6FD-491F-8FAB-831F29F8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6" y="1504218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46030" cy="1180465"/>
          </a:xfrm>
        </p:spPr>
        <p:txBody>
          <a:bodyPr/>
          <a:lstStyle/>
          <a:p>
            <a:r>
              <a:rPr lang="en-US" dirty="0"/>
              <a:t>Or, draw this form in visual studio: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012"/>
            <a:ext cx="3345470" cy="38179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63440" y="2359012"/>
            <a:ext cx="6602272" cy="391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open the following file: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23" y="2914546"/>
            <a:ext cx="3391194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“Windows Form Designer generated code” to the PS 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17" y="2370472"/>
            <a:ext cx="5593565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5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PowerShell is basically a </a:t>
            </a:r>
            <a:r>
              <a:rPr lang="en-US" dirty="0" err="1"/>
              <a:t>dotNet</a:t>
            </a:r>
            <a:r>
              <a:rPr lang="en-US" dirty="0"/>
              <a:t> language</a:t>
            </a:r>
          </a:p>
          <a:p>
            <a:r>
              <a:rPr lang="en-US" dirty="0"/>
              <a:t>That means that you have a couple of options to allow for user interaction:</a:t>
            </a:r>
          </a:p>
          <a:p>
            <a:pPr lvl="1"/>
            <a:r>
              <a:rPr lang="en-US" dirty="0"/>
              <a:t>A simple message box</a:t>
            </a:r>
          </a:p>
          <a:p>
            <a:pPr lvl="1"/>
            <a:r>
              <a:rPr lang="en-US" dirty="0"/>
              <a:t>A not so simple message box</a:t>
            </a:r>
          </a:p>
          <a:p>
            <a:pPr lvl="1"/>
            <a:r>
              <a:rPr lang="en-US" dirty="0"/>
              <a:t>Standard dialog windows</a:t>
            </a:r>
          </a:p>
          <a:p>
            <a:pPr lvl="1"/>
            <a:r>
              <a:rPr lang="en-US" dirty="0"/>
              <a:t>Create a native form</a:t>
            </a:r>
          </a:p>
          <a:p>
            <a:pPr lvl="1"/>
            <a:r>
              <a:rPr lang="en-US" dirty="0"/>
              <a:t>Building a XAML GUI</a:t>
            </a:r>
          </a:p>
          <a:p>
            <a:pPr lvl="1"/>
            <a:r>
              <a:rPr lang="en-US" dirty="0" err="1"/>
              <a:t>ShowUI</a:t>
            </a:r>
            <a:endParaRPr lang="en-US" dirty="0"/>
          </a:p>
          <a:p>
            <a:pPr lvl="1"/>
            <a:r>
              <a:rPr lang="en-US" dirty="0"/>
              <a:t>The future</a:t>
            </a:r>
          </a:p>
          <a:p>
            <a:r>
              <a:rPr lang="en-US" dirty="0"/>
              <a:t>Do note: when building a GUI your script may(/will) not work on a server core anymore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 “//” by “#”</a:t>
            </a:r>
          </a:p>
          <a:p>
            <a:r>
              <a:rPr lang="en-US" dirty="0"/>
              <a:t>Remove “private void </a:t>
            </a:r>
            <a:r>
              <a:rPr lang="en-US" dirty="0" err="1"/>
              <a:t>InitializeComponent</a:t>
            </a:r>
            <a:r>
              <a:rPr lang="en-US" dirty="0"/>
              <a:t>()  {“ and the ending “}”</a:t>
            </a:r>
          </a:p>
          <a:p>
            <a:r>
              <a:rPr lang="en-US" dirty="0"/>
              <a:t>Add the following lines: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“this.” by “$”</a:t>
            </a:r>
          </a:p>
          <a:p>
            <a:r>
              <a:rPr lang="en-US" dirty="0"/>
              <a:t>Replace “ new ” by “ new-object ”</a:t>
            </a:r>
          </a:p>
          <a:p>
            <a:r>
              <a:rPr lang="en-US" dirty="0"/>
              <a:t>Remove the “();” and “;” at the ends of lines</a:t>
            </a:r>
          </a:p>
          <a:p>
            <a:r>
              <a:rPr lang="en-US" dirty="0"/>
              <a:t>Replace “true” by “$true” and “false” by “$false”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8150" y="3220410"/>
            <a:ext cx="1131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void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System.Reflection.Assembly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LoadWithPartialName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System.Drawing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void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System.Reflection.Assembly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LoadWithPartialName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System.Windows.Forms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objForm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System.Windows.Forms.Form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326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code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Remove the following lines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“Form1” section:</a:t>
            </a:r>
          </a:p>
          <a:p>
            <a:pPr lvl="1"/>
            <a:r>
              <a:rPr lang="en-US" dirty="0"/>
              <a:t>Replace “$” with “</a:t>
            </a:r>
            <a:r>
              <a:rPr lang="en-GB" dirty="0"/>
              <a:t>$</a:t>
            </a:r>
            <a:r>
              <a:rPr lang="en-GB" dirty="0" err="1"/>
              <a:t>objForm</a:t>
            </a:r>
            <a:r>
              <a:rPr lang="en-GB" dirty="0"/>
              <a:t>.” at the beginning of the line</a:t>
            </a:r>
          </a:p>
          <a:p>
            <a:pPr lvl="1"/>
            <a:r>
              <a:rPr lang="en-US" dirty="0"/>
              <a:t>R</a:t>
            </a:r>
            <a:r>
              <a:rPr lang="en-GB" dirty="0" err="1"/>
              <a:t>emove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R</a:t>
            </a:r>
            <a:r>
              <a:rPr lang="en-GB" dirty="0" err="1"/>
              <a:t>emove</a:t>
            </a:r>
            <a:r>
              <a:rPr lang="en-GB" dirty="0"/>
              <a:t> all </a:t>
            </a:r>
            <a:r>
              <a:rPr lang="en-GB" dirty="0" err="1"/>
              <a:t>eventhandlers</a:t>
            </a:r>
            <a:endParaRPr lang="en-GB" dirty="0"/>
          </a:p>
          <a:p>
            <a:r>
              <a:rPr lang="en-US" dirty="0"/>
              <a:t>Add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44980" y="2258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SuspendLayout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#top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ResumeLayout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#bottom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PerformLayout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#bottom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0650" y="5192708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System.EventHandler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5700" y="4361711"/>
            <a:ext cx="1012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objForm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AutoScaleDimensions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8F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16F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objForm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AutoScaleMode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System.Windows.Forms.AutoScaleMode.Font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980" y="556204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objForm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ShowDialog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18003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code (result)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have a form that looks just like the</a:t>
            </a:r>
            <a:br>
              <a:rPr lang="en-US" dirty="0"/>
            </a:br>
            <a:r>
              <a:rPr lang="en-US" dirty="0"/>
              <a:t>one in visual studio</a:t>
            </a:r>
          </a:p>
          <a:p>
            <a:pPr lvl="1"/>
            <a:r>
              <a:rPr lang="en-US" dirty="0"/>
              <a:t>Code in notes below</a:t>
            </a:r>
          </a:p>
          <a:p>
            <a:r>
              <a:rPr lang="en-US" dirty="0"/>
              <a:t>But it doesn’t do anything…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eventhandler</a:t>
            </a:r>
            <a:r>
              <a:rPr lang="en-US" dirty="0"/>
              <a:t> for, for instance, the button: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027906"/>
            <a:ext cx="2705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eventhandler</a:t>
            </a:r>
            <a:r>
              <a:rPr lang="en-US" dirty="0"/>
              <a:t> handles a certain event</a:t>
            </a:r>
          </a:p>
          <a:p>
            <a:r>
              <a:rPr lang="en-US" dirty="0"/>
              <a:t>For instance, clicking the Ok button: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Behind the brackets, add curly brackets</a:t>
            </a:r>
          </a:p>
          <a:p>
            <a:pPr lvl="1"/>
            <a:r>
              <a:rPr lang="en-US" dirty="0"/>
              <a:t>You can refer to other items on the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Close the form: close-method on the form-object ($</a:t>
            </a:r>
            <a:r>
              <a:rPr lang="en-US" dirty="0" err="1"/>
              <a:t>objForm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0670" y="2523966"/>
            <a:ext cx="3511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buttonOk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 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"Ok clicked"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7640" y="4535130"/>
            <a:ext cx="8454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textBoxInputField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textBoxInputField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213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7274-BFCE-472C-99F3-2FAC3E9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or use </a:t>
            </a:r>
            <a:r>
              <a:rPr lang="en-GB" dirty="0" err="1"/>
              <a:t>PoshGui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4795-D0D0-4584-8609-9EBCA46A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/>
          <a:lstStyle/>
          <a:p>
            <a:r>
              <a:rPr lang="en-GB" dirty="0"/>
              <a:t>A website that helps you create a native GUI form</a:t>
            </a:r>
          </a:p>
          <a:p>
            <a:r>
              <a:rPr lang="en-GB" dirty="0"/>
              <a:t>Allows to add events</a:t>
            </a:r>
          </a:p>
          <a:p>
            <a:r>
              <a:rPr lang="en-GB" dirty="0"/>
              <a:t>Allows easy alignment of controls</a:t>
            </a:r>
          </a:p>
          <a:p>
            <a:r>
              <a:rPr lang="en-GB" dirty="0"/>
              <a:t>Gives the PowerShell-code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0250D-E545-47AA-A969-5372AC4D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44" y="1825625"/>
            <a:ext cx="5969218" cy="36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Anything is possible</a:t>
            </a:r>
          </a:p>
          <a:p>
            <a:pPr lvl="1"/>
            <a:r>
              <a:rPr lang="en-US" dirty="0"/>
              <a:t>User input is available</a:t>
            </a:r>
          </a:p>
          <a:p>
            <a:pPr lvl="1"/>
            <a:r>
              <a:rPr lang="en-US" dirty="0"/>
              <a:t>Can be made to look like anything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programmer-friendly at all</a:t>
            </a:r>
          </a:p>
          <a:p>
            <a:pPr lvl="1"/>
            <a:r>
              <a:rPr lang="en-US" dirty="0"/>
              <a:t>No separation of code and GUI</a:t>
            </a:r>
          </a:p>
          <a:p>
            <a:pPr lvl="1"/>
            <a:r>
              <a:rPr lang="en-US" dirty="0"/>
              <a:t>Impossible to alter the form graphically </a:t>
            </a:r>
          </a:p>
        </p:txBody>
      </p:sp>
    </p:spTree>
    <p:extLst>
      <p:ext uri="{BB962C8B-B14F-4D97-AF65-F5344CB8AC3E}">
        <p14:creationId xmlns:p14="http://schemas.microsoft.com/office/powerpoint/2010/main" val="305309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Application Markup Language</a:t>
            </a:r>
          </a:p>
          <a:p>
            <a:r>
              <a:rPr lang="en-US" dirty="0"/>
              <a:t>XAML is a declarative markup language</a:t>
            </a:r>
          </a:p>
          <a:p>
            <a:r>
              <a:rPr lang="en-US" dirty="0"/>
              <a:t>Typically used to create user interfaces</a:t>
            </a:r>
          </a:p>
          <a:p>
            <a:r>
              <a:rPr lang="en-US" dirty="0"/>
              <a:t>Started in 2006, introduced as part of </a:t>
            </a:r>
            <a:r>
              <a:rPr lang="en-US" dirty="0" err="1"/>
              <a:t>.Net</a:t>
            </a:r>
            <a:r>
              <a:rPr lang="en-US" dirty="0"/>
              <a:t> framework 3</a:t>
            </a:r>
          </a:p>
          <a:p>
            <a:r>
              <a:rPr lang="en-US" dirty="0"/>
              <a:t>Can also be used with C# to create Android applications</a:t>
            </a:r>
          </a:p>
          <a:p>
            <a:r>
              <a:rPr lang="en-US" dirty="0"/>
              <a:t>To create a form:</a:t>
            </a:r>
          </a:p>
          <a:p>
            <a:pPr lvl="1"/>
            <a:r>
              <a:rPr lang="en-US" dirty="0"/>
              <a:t>Type XML</a:t>
            </a:r>
          </a:p>
          <a:p>
            <a:pPr lvl="1"/>
            <a:r>
              <a:rPr lang="en-US" dirty="0"/>
              <a:t>Use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75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9555"/>
            <a:ext cx="10515600" cy="3027407"/>
          </a:xfrm>
        </p:spPr>
        <p:txBody>
          <a:bodyPr/>
          <a:lstStyle/>
          <a:p>
            <a:r>
              <a:rPr lang="en-US" dirty="0"/>
              <a:t>Create a new WPF-project</a:t>
            </a:r>
          </a:p>
          <a:p>
            <a:r>
              <a:rPr lang="en-US" dirty="0"/>
              <a:t>Draw a form using the toolbox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480631"/>
            <a:ext cx="8977138" cy="166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731" y="4139801"/>
            <a:ext cx="4444538" cy="24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form is created, the XML-code for that form is shown on the bottom of the screen</a:t>
            </a:r>
          </a:p>
          <a:p>
            <a:r>
              <a:rPr lang="en-US" dirty="0"/>
              <a:t>It is also saved in the following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97" y="3309456"/>
            <a:ext cx="5829805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4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form in 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options</a:t>
            </a:r>
          </a:p>
          <a:p>
            <a:pPr lvl="1"/>
            <a:r>
              <a:rPr lang="en-US" dirty="0"/>
              <a:t>Copy the XAML-code, and paste it in a PS1-file</a:t>
            </a:r>
          </a:p>
          <a:p>
            <a:pPr lvl="2"/>
            <a:r>
              <a:rPr lang="en-US" dirty="0"/>
              <a:t>Ok for a small form that you don’t want to change</a:t>
            </a:r>
          </a:p>
          <a:p>
            <a:pPr lvl="1"/>
            <a:r>
              <a:rPr lang="en-US" dirty="0"/>
              <a:t>Reference (a copy of) the XAML-file</a:t>
            </a:r>
          </a:p>
          <a:p>
            <a:pPr lvl="2"/>
            <a:r>
              <a:rPr lang="en-US" dirty="0"/>
              <a:t>Better when you have a large form subject to changes</a:t>
            </a:r>
          </a:p>
          <a:p>
            <a:pPr lvl="2"/>
            <a:r>
              <a:rPr lang="en-US" dirty="0"/>
              <a:t>We’ll be doing this…</a:t>
            </a:r>
          </a:p>
          <a:p>
            <a:r>
              <a:rPr lang="en-US" dirty="0"/>
              <a:t>Unfortunately, the XAML form isn’t quite ready for PowerShell</a:t>
            </a:r>
          </a:p>
          <a:p>
            <a:pPr lvl="1"/>
            <a:r>
              <a:rPr lang="en-GB" dirty="0"/>
              <a:t>“</a:t>
            </a:r>
            <a:r>
              <a:rPr lang="en-GB" i="1" dirty="0" err="1"/>
              <a:t>mc:Ignorable</a:t>
            </a:r>
            <a:r>
              <a:rPr lang="en-GB" i="1" dirty="0"/>
              <a:t>="d"</a:t>
            </a:r>
            <a:r>
              <a:rPr lang="en-GB" dirty="0"/>
              <a:t>” isn’t allowed</a:t>
            </a:r>
          </a:p>
          <a:p>
            <a:pPr lvl="1"/>
            <a:r>
              <a:rPr lang="en-US" dirty="0"/>
              <a:t>A</a:t>
            </a:r>
            <a:r>
              <a:rPr lang="en-GB" dirty="0"/>
              <a:t>n “x” in front of an attribute isn’t needed</a:t>
            </a:r>
          </a:p>
          <a:p>
            <a:r>
              <a:rPr lang="en-US" dirty="0"/>
              <a:t>All problems are fixed by the following line:</a:t>
            </a:r>
            <a:endParaRPr lang="en-GB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5934670"/>
            <a:ext cx="10280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inputXML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inputXML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mc:Ignorable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="d"'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"x:N"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'N'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'^&lt;Win.*'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'&lt;Window' </a:t>
            </a:r>
          </a:p>
        </p:txBody>
      </p:sp>
    </p:spTree>
    <p:extLst>
      <p:ext uri="{BB962C8B-B14F-4D97-AF65-F5344CB8AC3E}">
        <p14:creationId xmlns:p14="http://schemas.microsoft.com/office/powerpoint/2010/main" val="18845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display a message box is by the shell script</a:t>
            </a:r>
          </a:p>
          <a:p>
            <a:r>
              <a:rPr lang="en-US" dirty="0"/>
              <a:t>It’s easy because you don’t have to load any assemblies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don’t have a lot of options, but it works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66010" y="3011716"/>
            <a:ext cx="7459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wshell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Wscript.Shell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wshell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Popup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"Operation Completed"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"Done"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0x1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1281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XAML as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to:</a:t>
            </a:r>
          </a:p>
          <a:p>
            <a:endParaRPr lang="en-US" dirty="0"/>
          </a:p>
          <a:p>
            <a:r>
              <a:rPr lang="en-US" dirty="0"/>
              <a:t>Import the presentation framework</a:t>
            </a:r>
          </a:p>
          <a:p>
            <a:r>
              <a:rPr lang="en-US" dirty="0"/>
              <a:t>Convert the file that was read to XML</a:t>
            </a:r>
          </a:p>
          <a:p>
            <a:r>
              <a:rPr lang="en-US" dirty="0"/>
              <a:t>Store it in an XML-object called $Form</a:t>
            </a:r>
          </a:p>
          <a:p>
            <a:pPr lvl="1"/>
            <a:r>
              <a:rPr lang="en-US" dirty="0"/>
              <a:t>In a try-catch to catch a badly formed XAML-document</a:t>
            </a:r>
          </a:p>
          <a:p>
            <a:r>
              <a:rPr lang="en-US" dirty="0"/>
              <a:t>Add “WPF” in front of all </a:t>
            </a:r>
            <a:r>
              <a:rPr lang="en-US" dirty="0" err="1"/>
              <a:t>elementnames</a:t>
            </a:r>
            <a:endParaRPr lang="en-US" dirty="0"/>
          </a:p>
          <a:p>
            <a:r>
              <a:rPr lang="en-US" dirty="0"/>
              <a:t>Show the form elements</a:t>
            </a:r>
          </a:p>
          <a:p>
            <a:r>
              <a:rPr lang="en-US" dirty="0"/>
              <a:t>Show the form</a:t>
            </a:r>
          </a:p>
          <a:p>
            <a:endParaRPr lang="en-US" dirty="0"/>
          </a:p>
          <a:p>
            <a:r>
              <a:rPr lang="en-US" dirty="0"/>
              <a:t>Code in notes below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7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you’ve shown this form once (without any </a:t>
            </a:r>
            <a:r>
              <a:rPr lang="en-US" dirty="0" err="1"/>
              <a:t>eventhandlers</a:t>
            </a:r>
            <a:r>
              <a:rPr lang="en-US" dirty="0"/>
              <a:t>) the elements of the form are loaded in the ISE-memory</a:t>
            </a:r>
          </a:p>
          <a:p>
            <a:r>
              <a:rPr lang="en-US" dirty="0"/>
              <a:t>So you can ctrl-space all the </a:t>
            </a:r>
            <a:r>
              <a:rPr lang="en-US" dirty="0" err="1"/>
              <a:t>elementnames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Working with the elements is quite the same as when referencing them in C# in a WPF-application</a:t>
            </a:r>
          </a:p>
          <a:p>
            <a:pPr lvl="1"/>
            <a:r>
              <a:rPr lang="en-US" dirty="0"/>
              <a:t>And almost the same as in a regular windows-forms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3" y="3128728"/>
            <a:ext cx="7315834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0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aren’t in the ctrl-space-list!</a:t>
            </a:r>
          </a:p>
          <a:p>
            <a:r>
              <a:rPr lang="en-US" dirty="0"/>
              <a:t>Solution: in visual studio, select the item, and click the lightning bolt in the properties screen</a:t>
            </a:r>
          </a:p>
          <a:p>
            <a:r>
              <a:rPr lang="en-US" dirty="0"/>
              <a:t>All these events are available in PS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33814"/>
          <a:stretch/>
        </p:blipFill>
        <p:spPr>
          <a:xfrm>
            <a:off x="7058025" y="2993476"/>
            <a:ext cx="4295775" cy="3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27D7-CC3B-4E32-A1AD-7E98D2B8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alternative: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81E7-E783-4C4D-B489-7F1968A5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Visual Studio is the Microsoft IDE for C# and…</a:t>
            </a:r>
          </a:p>
          <a:p>
            <a:pPr lvl="1"/>
            <a:r>
              <a:rPr lang="en-GB" dirty="0">
                <a:hlinkClick r:id="rId3"/>
              </a:rPr>
              <a:t>https://www.visualstudio.com/vs/community/</a:t>
            </a:r>
            <a:endParaRPr lang="en-GB" dirty="0"/>
          </a:p>
          <a:p>
            <a:r>
              <a:rPr lang="en-GB" dirty="0"/>
              <a:t>You can extend it with the PowerShell tools</a:t>
            </a:r>
          </a:p>
          <a:p>
            <a:pPr lvl="1"/>
            <a:r>
              <a:rPr lang="en-GB" dirty="0">
                <a:hlinkClick r:id="rId4"/>
              </a:rPr>
              <a:t>https://marketplace.visualstudio.com/items?itemName=AdamRDriscoll.PowerShellToolsforVisualStudio2017-18561</a:t>
            </a:r>
            <a:endParaRPr lang="en-GB" dirty="0"/>
          </a:p>
          <a:p>
            <a:pPr lvl="2"/>
            <a:r>
              <a:rPr lang="en-GB" dirty="0"/>
              <a:t>(Free, but not enough)</a:t>
            </a:r>
          </a:p>
          <a:p>
            <a:pPr lvl="1"/>
            <a:r>
              <a:rPr lang="en-GB" dirty="0">
                <a:hlinkClick r:id="rId5"/>
              </a:rPr>
              <a:t>https://marketplace.visualstudio.com/items?itemName=AdamRDriscoll.PowerShellProToolsforVisualStudio2017</a:t>
            </a:r>
            <a:endParaRPr lang="en-GB" dirty="0"/>
          </a:p>
          <a:p>
            <a:pPr lvl="2"/>
            <a:r>
              <a:rPr lang="en-GB" dirty="0"/>
              <a:t>(Not free, but enough)</a:t>
            </a:r>
          </a:p>
          <a:p>
            <a:r>
              <a:rPr lang="en-GB" dirty="0"/>
              <a:t>This allows you to develop PowerShell in Visual Studio, and draw PowerShell </a:t>
            </a:r>
            <a:r>
              <a:rPr lang="en-GB" dirty="0" err="1"/>
              <a:t>Xaml</a:t>
            </a:r>
            <a:r>
              <a:rPr lang="en-GB" dirty="0"/>
              <a:t>-forms</a:t>
            </a:r>
          </a:p>
        </p:txBody>
      </p:sp>
    </p:spTree>
    <p:extLst>
      <p:ext uri="{BB962C8B-B14F-4D97-AF65-F5344CB8AC3E}">
        <p14:creationId xmlns:p14="http://schemas.microsoft.com/office/powerpoint/2010/main" val="507788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module: PSGUI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PSGUI module </a:t>
            </a:r>
            <a:r>
              <a:rPr lang="nl-BE" dirty="0" err="1"/>
              <a:t>facilitates</a:t>
            </a:r>
            <a:r>
              <a:rPr lang="nl-BE" dirty="0"/>
              <a:t> a lot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we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before</a:t>
            </a:r>
            <a:endParaRPr lang="nl-BE" dirty="0"/>
          </a:p>
          <a:p>
            <a:r>
              <a:rPr lang="nl-BE" dirty="0"/>
              <a:t>It’s a </a:t>
            </a:r>
            <a:r>
              <a:rPr lang="nl-BE" dirty="0" err="1"/>
              <a:t>custom</a:t>
            </a:r>
            <a:r>
              <a:rPr lang="nl-BE" dirty="0"/>
              <a:t> module,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includes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entire</a:t>
            </a:r>
            <a:r>
              <a:rPr lang="nl-BE" dirty="0"/>
              <a:t> GUI manager</a:t>
            </a:r>
          </a:p>
          <a:p>
            <a:endParaRPr lang="nl-BE" dirty="0"/>
          </a:p>
          <a:p>
            <a:r>
              <a:rPr lang="nl-BE" dirty="0"/>
              <a:t>Is </a:t>
            </a:r>
            <a:r>
              <a:rPr lang="nl-BE" dirty="0" err="1"/>
              <a:t>however</a:t>
            </a:r>
            <a:r>
              <a:rPr lang="nl-BE" dirty="0"/>
              <a:t> a user </a:t>
            </a:r>
            <a:r>
              <a:rPr lang="nl-BE" dirty="0" err="1"/>
              <a:t>created</a:t>
            </a:r>
            <a:r>
              <a:rPr lang="nl-BE" dirty="0"/>
              <a:t> module,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hasn’t</a:t>
            </a:r>
            <a:r>
              <a:rPr lang="nl-BE" dirty="0"/>
              <a:t> </a:t>
            </a:r>
            <a:r>
              <a:rPr lang="nl-BE" dirty="0" err="1"/>
              <a:t>recently</a:t>
            </a:r>
            <a:r>
              <a:rPr lang="nl-BE" dirty="0"/>
              <a:t> been </a:t>
            </a:r>
            <a:r>
              <a:rPr lang="nl-BE" dirty="0" err="1"/>
              <a:t>updated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187549" y="84324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Install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-Module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PSGUI </a:t>
            </a:r>
          </a:p>
        </p:txBody>
      </p:sp>
    </p:spTree>
    <p:extLst>
      <p:ext uri="{BB962C8B-B14F-4D97-AF65-F5344CB8AC3E}">
        <p14:creationId xmlns:p14="http://schemas.microsoft.com/office/powerpoint/2010/main" val="374842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Anything is possible</a:t>
            </a:r>
          </a:p>
          <a:p>
            <a:pPr lvl="1"/>
            <a:r>
              <a:rPr lang="en-US" dirty="0"/>
              <a:t>User input is available</a:t>
            </a:r>
          </a:p>
          <a:p>
            <a:pPr lvl="1"/>
            <a:r>
              <a:rPr lang="en-US" dirty="0"/>
              <a:t>Can be made to look like anything</a:t>
            </a:r>
          </a:p>
          <a:p>
            <a:pPr lvl="1"/>
            <a:r>
              <a:rPr lang="en-US" dirty="0"/>
              <a:t>Reasonable programmer friendly</a:t>
            </a:r>
          </a:p>
          <a:p>
            <a:pPr lvl="1"/>
            <a:r>
              <a:rPr lang="en-US" dirty="0"/>
              <a:t>Some separation of code and GUI</a:t>
            </a:r>
          </a:p>
          <a:p>
            <a:pPr lvl="1"/>
            <a:r>
              <a:rPr lang="en-US" dirty="0"/>
              <a:t>Possible to alter the form graphically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as simple as the existing dialog boxes</a:t>
            </a:r>
          </a:p>
        </p:txBody>
      </p:sp>
    </p:spTree>
    <p:extLst>
      <p:ext uri="{BB962C8B-B14F-4D97-AF65-F5344CB8AC3E}">
        <p14:creationId xmlns:p14="http://schemas.microsoft.com/office/powerpoint/2010/main" val="354777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Show-UI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 module </a:t>
            </a:r>
            <a:r>
              <a:rPr lang="nl-BE" dirty="0" err="1"/>
              <a:t>written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easy </a:t>
            </a:r>
            <a:r>
              <a:rPr lang="nl-BE" dirty="0" err="1"/>
              <a:t>forms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However</a:t>
            </a:r>
            <a:r>
              <a:rPr lang="nl-BE" dirty="0"/>
              <a:t>, </a:t>
            </a:r>
            <a:r>
              <a:rPr lang="nl-BE" dirty="0" err="1"/>
              <a:t>another</a:t>
            </a:r>
            <a:r>
              <a:rPr lang="nl-BE" dirty="0"/>
              <a:t> user </a:t>
            </a:r>
            <a:r>
              <a:rPr lang="nl-BE" dirty="0" err="1"/>
              <a:t>created</a:t>
            </a:r>
            <a:r>
              <a:rPr lang="nl-BE" dirty="0"/>
              <a:t> module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hasn’t</a:t>
            </a:r>
            <a:r>
              <a:rPr lang="nl-BE" dirty="0"/>
              <a:t> been </a:t>
            </a:r>
            <a:r>
              <a:rPr lang="nl-BE" dirty="0" err="1"/>
              <a:t>updated</a:t>
            </a:r>
            <a:r>
              <a:rPr lang="nl-BE" dirty="0"/>
              <a:t> </a:t>
            </a:r>
            <a:r>
              <a:rPr lang="nl-BE" dirty="0" err="1"/>
              <a:t>recently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048087" y="84324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Install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-Module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ShowUI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332712"/>
            <a:ext cx="3838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ordered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"John"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"Doe"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BirthDate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JDoe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Get-Input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-Show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848574"/>
            <a:ext cx="2438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future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https://www.youtube.com/watch?v=azDHOf88_S4&amp;t=825s</a:t>
            </a:r>
            <a:endParaRPr lang="nl-BE" dirty="0"/>
          </a:p>
          <a:p>
            <a:pPr lvl="1"/>
            <a:r>
              <a:rPr lang="nl-BE" dirty="0" err="1"/>
              <a:t>PowerShell</a:t>
            </a:r>
            <a:r>
              <a:rPr lang="nl-BE" dirty="0"/>
              <a:t> Conference Hannover, </a:t>
            </a:r>
            <a:r>
              <a:rPr lang="nl-BE" dirty="0" err="1"/>
              <a:t>may</a:t>
            </a:r>
            <a:r>
              <a:rPr lang="nl-BE" dirty="0"/>
              <a:t> 2017</a:t>
            </a:r>
          </a:p>
          <a:p>
            <a:pPr lvl="1"/>
            <a:r>
              <a:rPr lang="nl-BE" dirty="0"/>
              <a:t>Will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show a UI 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or as a webpage</a:t>
            </a:r>
          </a:p>
          <a:p>
            <a:pPr lvl="1"/>
            <a:r>
              <a:rPr lang="nl-BE" dirty="0"/>
              <a:t>Works crossplatform</a:t>
            </a:r>
          </a:p>
          <a:p>
            <a:pPr lvl="1"/>
            <a:r>
              <a:rPr lang="nl-BE" dirty="0">
                <a:hlinkClick r:id="rId3"/>
              </a:rPr>
              <a:t>https://github.com/PowerShell/Phosphor/</a:t>
            </a:r>
            <a:endParaRPr lang="nl-BE" dirty="0"/>
          </a:p>
          <a:p>
            <a:r>
              <a:rPr lang="nl-BE" dirty="0"/>
              <a:t>But </a:t>
            </a:r>
            <a:r>
              <a:rPr lang="nl-BE" dirty="0" err="1"/>
              <a:t>still</a:t>
            </a:r>
            <a:r>
              <a:rPr lang="nl-BE" dirty="0"/>
              <a:t> a </a:t>
            </a:r>
            <a:r>
              <a:rPr lang="nl-BE" dirty="0" err="1"/>
              <a:t>proof</a:t>
            </a:r>
            <a:r>
              <a:rPr lang="nl-BE" dirty="0"/>
              <a:t> of concept</a:t>
            </a:r>
          </a:p>
          <a:p>
            <a:pPr lvl="1"/>
            <a:r>
              <a:rPr lang="nl-BE" dirty="0" err="1"/>
              <a:t>And</a:t>
            </a:r>
            <a:r>
              <a:rPr lang="nl-BE" dirty="0"/>
              <a:t> no real </a:t>
            </a:r>
            <a:r>
              <a:rPr lang="nl-BE" dirty="0" err="1"/>
              <a:t>intention</a:t>
            </a:r>
            <a:r>
              <a:rPr lang="nl-BE" dirty="0"/>
              <a:t> of </a:t>
            </a:r>
            <a:r>
              <a:rPr lang="nl-BE" dirty="0" err="1"/>
              <a:t>becoming</a:t>
            </a:r>
            <a:r>
              <a:rPr lang="nl-BE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092760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GUI in 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necessary for every script you write</a:t>
            </a:r>
          </a:p>
          <a:p>
            <a:r>
              <a:rPr lang="en-US" dirty="0"/>
              <a:t>But is a nice touch for some, and also pretty powerful</a:t>
            </a:r>
          </a:p>
          <a:p>
            <a:r>
              <a:rPr lang="en-US" dirty="0"/>
              <a:t>Use just enough GUI:</a:t>
            </a:r>
          </a:p>
          <a:p>
            <a:pPr lvl="1"/>
            <a:r>
              <a:rPr lang="en-US" dirty="0" err="1"/>
              <a:t>Messageboxes</a:t>
            </a:r>
            <a:r>
              <a:rPr lang="en-US" dirty="0"/>
              <a:t> (annoying, but sometimes useful)</a:t>
            </a:r>
          </a:p>
          <a:p>
            <a:pPr lvl="1"/>
            <a:r>
              <a:rPr lang="en-US" dirty="0"/>
              <a:t>Dialog boxes (Always useful, but beware of server cores)</a:t>
            </a:r>
          </a:p>
          <a:p>
            <a:pPr lvl="1"/>
            <a:r>
              <a:rPr lang="en-US" dirty="0" err="1"/>
              <a:t>PoshGui</a:t>
            </a:r>
            <a:r>
              <a:rPr lang="en-US" dirty="0"/>
              <a:t> or XAML forms (when you’ve got a week to spare and need a really nice script)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0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Pop-up windows: </a:t>
            </a:r>
            <a:r>
              <a:rPr lang="en-US" dirty="0">
                <a:hlinkClick r:id="rId2"/>
              </a:rPr>
              <a:t>https://blogs.technet.microsoft.com/heyscriptingguy/2015/11/02/creating-pop-ups-by-using-powershell/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1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You can’t input data, just display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1825625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 so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still just a </a:t>
            </a:r>
            <a:r>
              <a:rPr lang="en-US" dirty="0" err="1"/>
              <a:t>messagebox</a:t>
            </a:r>
            <a:r>
              <a:rPr lang="en-US" dirty="0"/>
              <a:t>, but with more options</a:t>
            </a:r>
          </a:p>
          <a:p>
            <a:r>
              <a:rPr lang="en-US" dirty="0"/>
              <a:t>You can choose the type of </a:t>
            </a:r>
            <a:r>
              <a:rPr lang="en-US" dirty="0" err="1"/>
              <a:t>messagebox</a:t>
            </a:r>
            <a:r>
              <a:rPr lang="en-US" dirty="0"/>
              <a:t>, and the buttons that will be shown</a:t>
            </a:r>
          </a:p>
          <a:p>
            <a:r>
              <a:rPr lang="en-US" dirty="0"/>
              <a:t>The user still can’t input text, but you check what button was pushed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8165" y="4001294"/>
            <a:ext cx="11075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System.Reflection.Assembly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LoadWithPartialName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System.windows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$input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System.Windows.MessageBox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Show(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'This is text!'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,`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'A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messagebox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YesNo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'Error'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$input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'Yes'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"Yes!"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914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 so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great, but it requires some prior knowledge</a:t>
            </a:r>
          </a:p>
          <a:p>
            <a:pPr lvl="1"/>
            <a:r>
              <a:rPr lang="en-US" dirty="0"/>
              <a:t>What types of buttons/combinations of buttons are available?</a:t>
            </a:r>
          </a:p>
          <a:p>
            <a:pPr lvl="1"/>
            <a:r>
              <a:rPr lang="en-US" dirty="0"/>
              <a:t>What types of </a:t>
            </a:r>
            <a:r>
              <a:rPr lang="en-US" dirty="0" err="1"/>
              <a:t>messageboxes</a:t>
            </a:r>
            <a:r>
              <a:rPr lang="en-US" dirty="0"/>
              <a:t> are available?</a:t>
            </a:r>
          </a:p>
          <a:p>
            <a:r>
              <a:rPr lang="en-US" dirty="0"/>
              <a:t>To check this, open visual studio (the real one, not </a:t>
            </a:r>
            <a:r>
              <a:rPr lang="en-US" dirty="0" err="1"/>
              <a:t>VSCode</a:t>
            </a:r>
            <a:r>
              <a:rPr lang="en-US" dirty="0"/>
              <a:t>) an start a new windows forms project</a:t>
            </a:r>
          </a:p>
          <a:p>
            <a:r>
              <a:rPr lang="en-US" dirty="0"/>
              <a:t>Start typing “</a:t>
            </a:r>
            <a:r>
              <a:rPr lang="en-US" dirty="0" err="1"/>
              <a:t>MessageBox.Show</a:t>
            </a:r>
            <a:r>
              <a:rPr lang="en-US" dirty="0"/>
              <a:t>(“ and watch the suggestions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61" y="4686265"/>
            <a:ext cx="5400556" cy="12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 so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in C#: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2411673"/>
            <a:ext cx="4267570" cy="2085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17" y="2411673"/>
            <a:ext cx="3475021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 so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in PowerShell: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93" y="2340634"/>
            <a:ext cx="6309907" cy="139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7801"/>
            <a:ext cx="6165114" cy="27891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66610" y="4046219"/>
            <a:ext cx="4339590" cy="228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not all buttons are available, but all </a:t>
            </a:r>
            <a:r>
              <a:rPr lang="en-US" dirty="0" err="1"/>
              <a:t>imagetypes</a:t>
            </a:r>
            <a:r>
              <a:rPr lang="en-US" dirty="0"/>
              <a:t> are available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9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 so simple message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Some user input is available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no actual input of information</a:t>
            </a:r>
          </a:p>
          <a:p>
            <a:pPr lvl="1"/>
            <a:r>
              <a:rPr lang="en-US" dirty="0"/>
              <a:t>A bit more limited than the C# </a:t>
            </a:r>
            <a:r>
              <a:rPr lang="en-US" dirty="0" err="1"/>
              <a:t>messagebox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3008</TotalTime>
  <Words>2684</Words>
  <Application>Microsoft Office PowerPoint</Application>
  <PresentationFormat>Widescreen</PresentationFormat>
  <Paragraphs>424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Lucida Console</vt:lpstr>
      <vt:lpstr>Office Theme</vt:lpstr>
      <vt:lpstr>Windows PowerShell </vt:lpstr>
      <vt:lpstr>Graphical User Interfaces</vt:lpstr>
      <vt:lpstr>A simple message box</vt:lpstr>
      <vt:lpstr>A simple message box</vt:lpstr>
      <vt:lpstr>A not so simple message box</vt:lpstr>
      <vt:lpstr>A not so simple message box</vt:lpstr>
      <vt:lpstr>A not so simple message box</vt:lpstr>
      <vt:lpstr>A not so simple message box</vt:lpstr>
      <vt:lpstr>A not so simple message box</vt:lpstr>
      <vt:lpstr>Standard dialog windows</vt:lpstr>
      <vt:lpstr>PowerPoint Presentation</vt:lpstr>
      <vt:lpstr>Other dialogs</vt:lpstr>
      <vt:lpstr>Standard dialog windows</vt:lpstr>
      <vt:lpstr>Standard dialog windows</vt:lpstr>
      <vt:lpstr>Native forms</vt:lpstr>
      <vt:lpstr>Native forms</vt:lpstr>
      <vt:lpstr>A fork:</vt:lpstr>
      <vt:lpstr>Native forms</vt:lpstr>
      <vt:lpstr>Native forms</vt:lpstr>
      <vt:lpstr>Adapting code</vt:lpstr>
      <vt:lpstr>Adapting code (continued)</vt:lpstr>
      <vt:lpstr>Adapting code (result)</vt:lpstr>
      <vt:lpstr>Eventhandler</vt:lpstr>
      <vt:lpstr>… or use PoshGui</vt:lpstr>
      <vt:lpstr>Native forms</vt:lpstr>
      <vt:lpstr>XAML forms</vt:lpstr>
      <vt:lpstr>Create the form</vt:lpstr>
      <vt:lpstr>Use the form</vt:lpstr>
      <vt:lpstr>Import the form in PowerShell</vt:lpstr>
      <vt:lpstr>Import the XAML as XML</vt:lpstr>
      <vt:lpstr>Add events</vt:lpstr>
      <vt:lpstr>Add events</vt:lpstr>
      <vt:lpstr>The alternative: Visual Studio</vt:lpstr>
      <vt:lpstr>The module: PSGUI</vt:lpstr>
      <vt:lpstr>XAML forms</vt:lpstr>
      <vt:lpstr>Show-UI</vt:lpstr>
      <vt:lpstr>The future</vt:lpstr>
      <vt:lpstr>A GUI in PowerShell</vt:lpstr>
      <vt:lpstr>Read on…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223</cp:revision>
  <dcterms:created xsi:type="dcterms:W3CDTF">2016-01-25T12:29:25Z</dcterms:created>
  <dcterms:modified xsi:type="dcterms:W3CDTF">2018-03-15T14:02:41Z</dcterms:modified>
</cp:coreProperties>
</file>