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7" r:id="rId2"/>
    <p:sldId id="276" r:id="rId3"/>
    <p:sldId id="278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1" r:id="rId17"/>
    <p:sldId id="292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https://blogs.technet.microsoft.com/josebda/2015/04/18/windows-powershell-equivalents-for-common-networking-commands-ipconfig-ping-nslookup/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presentation is prepared on windows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29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https://gallery.technet.microsoft.com/scriptcenter/Convert-IPv4-Address-To-f1d4a773</a:t>
            </a:r>
          </a:p>
          <a:p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Unblock-File .\Convert-IPv4.ps1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ExecutionPolicy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ExecutionPolicy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Bypass -Scope Process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Import-Module .\Convert-IPv4.ps1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95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jj134956(v=wps.630)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et.microsoft.com/en-us/library/hh826123(v=wps.630)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-Network settings-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43BB-CDCB-4A52-B1B0-B784712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an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5F31-DD89-47FF-8D34-27C1EAC5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IP needs to be set on a certain network adapter</a:t>
            </a:r>
          </a:p>
          <a:p>
            <a:r>
              <a:rPr lang="en-GB" dirty="0"/>
              <a:t>You can</a:t>
            </a:r>
          </a:p>
          <a:p>
            <a:pPr lvl="1"/>
            <a:r>
              <a:rPr lang="en-GB" dirty="0"/>
              <a:t>Use the </a:t>
            </a:r>
            <a:r>
              <a:rPr lang="en-GB" dirty="0" err="1"/>
              <a:t>interfacealias</a:t>
            </a:r>
            <a:endParaRPr lang="en-GB" dirty="0"/>
          </a:p>
          <a:p>
            <a:pPr lvl="1"/>
            <a:r>
              <a:rPr lang="en-GB" dirty="0"/>
              <a:t>Use the </a:t>
            </a:r>
            <a:r>
              <a:rPr lang="en-GB" dirty="0" err="1"/>
              <a:t>interfaceindex</a:t>
            </a:r>
            <a:endParaRPr lang="en-GB" dirty="0"/>
          </a:p>
          <a:p>
            <a:r>
              <a:rPr lang="en-GB" dirty="0"/>
              <a:t>In the following slides we’ll always use the </a:t>
            </a:r>
            <a:r>
              <a:rPr lang="en-GB" dirty="0" err="1"/>
              <a:t>interfaceindex</a:t>
            </a:r>
            <a:r>
              <a:rPr lang="en-GB" dirty="0"/>
              <a:t> 8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94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8CFD-BEA7-417C-B16C-05836F09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FDD4-3B8F-4726-93F8-315FAA6C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a certain DNS-server</a:t>
            </a:r>
          </a:p>
          <a:p>
            <a:endParaRPr lang="en-GB" dirty="0"/>
          </a:p>
          <a:p>
            <a:pPr lvl="1"/>
            <a:r>
              <a:rPr lang="en-GB" dirty="0"/>
              <a:t>IP is an array, so a list (e.g. 172.20.0.2,172.20.0.3) can be used</a:t>
            </a:r>
          </a:p>
          <a:p>
            <a:r>
              <a:rPr lang="en-GB" dirty="0"/>
              <a:t>Set DNS-servers to dynamic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setting is independent of other IP-settings like the IP, default gateway,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E9D7A-751D-49F0-B7A4-5D8BB002FB5B}"/>
              </a:ext>
            </a:extLst>
          </p:cNvPr>
          <p:cNvSpPr/>
          <p:nvPr/>
        </p:nvSpPr>
        <p:spPr>
          <a:xfrm>
            <a:off x="1131570" y="2340025"/>
            <a:ext cx="10835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DnsClientServerAddress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ServerAddresses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172.20.0.2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81311-C03D-427C-BE12-A9EC29311CD1}"/>
              </a:ext>
            </a:extLst>
          </p:cNvPr>
          <p:cNvSpPr/>
          <p:nvPr/>
        </p:nvSpPr>
        <p:spPr>
          <a:xfrm>
            <a:off x="1131570" y="3678128"/>
            <a:ext cx="10081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DnsClientServerAddress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ResetServerAddresses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22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FC82-81E6-4DC5-BDB6-B5FD1F71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IP to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8A0F-0EC7-447E-8853-5A967FDA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This sets the IP-address to dynamic for that interface</a:t>
            </a:r>
          </a:p>
          <a:p>
            <a:r>
              <a:rPr lang="en-GB" dirty="0"/>
              <a:t>Take note:</a:t>
            </a:r>
          </a:p>
          <a:p>
            <a:pPr lvl="1"/>
            <a:r>
              <a:rPr lang="en-GB" dirty="0"/>
              <a:t>Default Gateway isn’t cleared</a:t>
            </a:r>
          </a:p>
          <a:p>
            <a:pPr lvl="1"/>
            <a:r>
              <a:rPr lang="en-GB" dirty="0"/>
              <a:t>DNS-servers aren’t cleared</a:t>
            </a:r>
          </a:p>
          <a:p>
            <a:r>
              <a:rPr lang="en-GB" dirty="0"/>
              <a:t>Ipconfig /release and /renew: No direct alternative</a:t>
            </a:r>
          </a:p>
          <a:p>
            <a:pPr lvl="1"/>
            <a:r>
              <a:rPr lang="en-GB" dirty="0"/>
              <a:t>Unless…</a:t>
            </a:r>
          </a:p>
          <a:p>
            <a:endParaRPr lang="en-GB" dirty="0"/>
          </a:p>
          <a:p>
            <a:pPr lvl="1"/>
            <a:r>
              <a:rPr lang="en-GB" dirty="0"/>
              <a:t>Not very elegant. Also, you can’t filter on interface index.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3E760-A657-4958-877E-73B46D4FA5C0}"/>
              </a:ext>
            </a:extLst>
          </p:cNvPr>
          <p:cNvSpPr/>
          <p:nvPr/>
        </p:nvSpPr>
        <p:spPr>
          <a:xfrm>
            <a:off x="838200" y="182562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NetIPInterface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Dhcp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Enabled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57837-2673-469E-BC06-A29F992E7807}"/>
              </a:ext>
            </a:extLst>
          </p:cNvPr>
          <p:cNvSpPr/>
          <p:nvPr/>
        </p:nvSpPr>
        <p:spPr>
          <a:xfrm>
            <a:off x="1558104" y="507412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Restart-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NetAdapter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"Ethernet" </a:t>
            </a:r>
          </a:p>
        </p:txBody>
      </p:sp>
    </p:spTree>
    <p:extLst>
      <p:ext uri="{BB962C8B-B14F-4D97-AF65-F5344CB8AC3E}">
        <p14:creationId xmlns:p14="http://schemas.microsoft.com/office/powerpoint/2010/main" val="79787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F04A-7C83-468D-AB18-67725696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IP to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4346-FCE4-4A45-88E3-988FDEA5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interface is set to dynamic:</a:t>
            </a:r>
          </a:p>
          <a:p>
            <a:endParaRPr lang="en-GB" dirty="0"/>
          </a:p>
          <a:p>
            <a:r>
              <a:rPr lang="en-GB" dirty="0"/>
              <a:t>Perform twice to set two IP-addresses on one interface</a:t>
            </a:r>
          </a:p>
          <a:p>
            <a:endParaRPr lang="en-GB" dirty="0"/>
          </a:p>
          <a:p>
            <a:r>
              <a:rPr lang="en-GB" dirty="0"/>
              <a:t>Clear a existing IP-address without setting</a:t>
            </a:r>
            <a:br>
              <a:rPr lang="en-GB" dirty="0"/>
            </a:br>
            <a:r>
              <a:rPr lang="en-GB" dirty="0"/>
              <a:t>to dynamic:</a:t>
            </a:r>
          </a:p>
          <a:p>
            <a:endParaRPr lang="en-GB" dirty="0"/>
          </a:p>
          <a:p>
            <a:r>
              <a:rPr lang="en-GB" dirty="0"/>
              <a:t>Change the properties of an existing IP-address: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A5133-2D0C-458F-B386-B1003BF75FE8}"/>
              </a:ext>
            </a:extLst>
          </p:cNvPr>
          <p:cNvSpPr/>
          <p:nvPr/>
        </p:nvSpPr>
        <p:spPr>
          <a:xfrm>
            <a:off x="1139190" y="237431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172.20.0.50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PrefixLength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16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EC935-7E4A-40CA-92CF-8F98020077E2}"/>
              </a:ext>
            </a:extLst>
          </p:cNvPr>
          <p:cNvSpPr/>
          <p:nvPr/>
        </p:nvSpPr>
        <p:spPr>
          <a:xfrm>
            <a:off x="1139190" y="4793301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NetIPAddress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ECFB4-4281-4DE4-B4F3-592AD909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19" y="3358810"/>
            <a:ext cx="3947502" cy="1150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E7C17F-6AA6-45AB-B1A8-8F859E1E7EEE}"/>
              </a:ext>
            </a:extLst>
          </p:cNvPr>
          <p:cNvSpPr/>
          <p:nvPr/>
        </p:nvSpPr>
        <p:spPr>
          <a:xfrm>
            <a:off x="1139190" y="5807631"/>
            <a:ext cx="9227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172.20.0.50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PrefixLength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17 </a:t>
            </a:r>
          </a:p>
        </p:txBody>
      </p:sp>
    </p:spTree>
    <p:extLst>
      <p:ext uri="{BB962C8B-B14F-4D97-AF65-F5344CB8AC3E}">
        <p14:creationId xmlns:p14="http://schemas.microsoft.com/office/powerpoint/2010/main" val="363062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C8A5-9955-487C-9DA5-B3B69B22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86D7-A9F1-42A3-80E1-BB279AF5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default gateway can be set using New-</a:t>
            </a:r>
            <a:r>
              <a:rPr lang="en-GB" dirty="0" err="1"/>
              <a:t>NetIPAddress</a:t>
            </a:r>
            <a:endParaRPr lang="en-GB" dirty="0"/>
          </a:p>
          <a:p>
            <a:endParaRPr lang="en-GB" dirty="0"/>
          </a:p>
          <a:p>
            <a:r>
              <a:rPr lang="en-GB" dirty="0"/>
              <a:t>But once set, it can’t be removed with Remove-</a:t>
            </a:r>
            <a:r>
              <a:rPr lang="en-GB" dirty="0" err="1"/>
              <a:t>NetIPAddress</a:t>
            </a:r>
            <a:endParaRPr lang="en-GB" dirty="0"/>
          </a:p>
          <a:p>
            <a:r>
              <a:rPr lang="en-GB" dirty="0"/>
              <a:t>Or changed with Set-</a:t>
            </a:r>
            <a:r>
              <a:rPr lang="en-GB" dirty="0" err="1"/>
              <a:t>NetIPAddress</a:t>
            </a:r>
            <a:endParaRPr lang="en-GB" dirty="0"/>
          </a:p>
          <a:p>
            <a:r>
              <a:rPr lang="en-GB" dirty="0"/>
              <a:t>Because a default gateway is a default route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FEAA7-439C-4B66-ACF8-E6B95933CBD9}"/>
              </a:ext>
            </a:extLst>
          </p:cNvPr>
          <p:cNvSpPr/>
          <p:nvPr/>
        </p:nvSpPr>
        <p:spPr>
          <a:xfrm>
            <a:off x="838200" y="2292965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IPAdd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…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-Pre…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DefaultGateway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172.20.0.1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229A1-B18D-485A-B6A6-F4BF287F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4472875"/>
            <a:ext cx="6447079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2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28AB-70AA-49B4-9D88-13A61501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AC1D-F995-482A-9119-216D0C56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removing the default gateway, is removing the default route</a:t>
            </a:r>
          </a:p>
          <a:p>
            <a:endParaRPr lang="en-GB" dirty="0"/>
          </a:p>
          <a:p>
            <a:r>
              <a:rPr lang="en-GB" dirty="0"/>
              <a:t>You can’t change a default gateway using “set-</a:t>
            </a:r>
            <a:r>
              <a:rPr lang="en-GB" dirty="0" err="1"/>
              <a:t>netroute</a:t>
            </a:r>
            <a:r>
              <a:rPr lang="en-GB" dirty="0"/>
              <a:t>”, because this cmdlet doesn’t allow changing the </a:t>
            </a:r>
            <a:r>
              <a:rPr lang="en-GB" dirty="0" err="1"/>
              <a:t>nexthop-ip</a:t>
            </a:r>
            <a:endParaRPr lang="en-GB" dirty="0"/>
          </a:p>
          <a:p>
            <a:r>
              <a:rPr lang="en-GB" dirty="0"/>
              <a:t>You can set a new default gateway without changing the IP with </a:t>
            </a:r>
            <a:br>
              <a:rPr lang="en-GB" dirty="0"/>
            </a:br>
            <a:r>
              <a:rPr lang="en-GB" dirty="0"/>
              <a:t>new-</a:t>
            </a:r>
            <a:r>
              <a:rPr lang="en-GB" dirty="0" err="1"/>
              <a:t>netroute</a:t>
            </a:r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if you don’t delete the old one first, you’ll have two default gateways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62DB8-C36B-4F47-AFF8-D61209B333AF}"/>
              </a:ext>
            </a:extLst>
          </p:cNvPr>
          <p:cNvSpPr/>
          <p:nvPr/>
        </p:nvSpPr>
        <p:spPr>
          <a:xfrm>
            <a:off x="838200" y="2271445"/>
            <a:ext cx="889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NetRoute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58AA8-DE5E-4E6F-A06C-BEDF78BB331A}"/>
              </a:ext>
            </a:extLst>
          </p:cNvPr>
          <p:cNvSpPr/>
          <p:nvPr/>
        </p:nvSpPr>
        <p:spPr>
          <a:xfrm>
            <a:off x="838200" y="443037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NetRoute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InterfaceIndex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DestinationPrefix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"0.0.0.0/0"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																		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NextHop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172.20.0.15 </a:t>
            </a:r>
          </a:p>
        </p:txBody>
      </p:sp>
    </p:spTree>
    <p:extLst>
      <p:ext uri="{BB962C8B-B14F-4D97-AF65-F5344CB8AC3E}">
        <p14:creationId xmlns:p14="http://schemas.microsoft.com/office/powerpoint/2010/main" val="426466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7273-7F18-4A9A-AA6E-86D519EF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C69E-1601-486C-98AE-36C73C74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Check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DNS cache:</a:t>
            </a:r>
          </a:p>
          <a:p>
            <a:pPr lvl="1"/>
            <a:r>
              <a:rPr lang="nl-BE" strike="sngStrike" dirty="0" err="1"/>
              <a:t>Ipconfig</a:t>
            </a:r>
            <a:r>
              <a:rPr lang="nl-BE" strike="sngStrike" dirty="0"/>
              <a:t> /displaydns</a:t>
            </a:r>
          </a:p>
          <a:p>
            <a:pPr lvl="1"/>
            <a:r>
              <a:rPr lang="nl-BE" dirty="0"/>
              <a:t>Get-</a:t>
            </a:r>
            <a:r>
              <a:rPr lang="nl-BE" dirty="0" err="1"/>
              <a:t>dnsclientcache</a:t>
            </a:r>
            <a:endParaRPr lang="nl-BE" dirty="0"/>
          </a:p>
          <a:p>
            <a:r>
              <a:rPr lang="nl-BE" dirty="0" err="1"/>
              <a:t>Empy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DNS cache:</a:t>
            </a:r>
          </a:p>
          <a:p>
            <a:pPr lvl="1"/>
            <a:r>
              <a:rPr lang="nl-BE" strike="sngStrike" dirty="0" err="1"/>
              <a:t>Ipconfig</a:t>
            </a:r>
            <a:r>
              <a:rPr lang="nl-BE" strike="sngStrike" dirty="0"/>
              <a:t> /flushdns</a:t>
            </a:r>
          </a:p>
          <a:p>
            <a:pPr lvl="1"/>
            <a:r>
              <a:rPr lang="nl-BE" dirty="0" err="1"/>
              <a:t>Clear-dnsclientcache</a:t>
            </a:r>
            <a:endParaRPr lang="nl-BE" dirty="0"/>
          </a:p>
          <a:p>
            <a:r>
              <a:rPr lang="nl-BE" dirty="0"/>
              <a:t>Register </a:t>
            </a:r>
            <a:r>
              <a:rPr lang="nl-BE" dirty="0" err="1"/>
              <a:t>the</a:t>
            </a:r>
            <a:r>
              <a:rPr lang="nl-BE" dirty="0"/>
              <a:t> computer in </a:t>
            </a:r>
            <a:r>
              <a:rPr lang="nl-BE" dirty="0" err="1"/>
              <a:t>the</a:t>
            </a:r>
            <a:r>
              <a:rPr lang="nl-BE" dirty="0"/>
              <a:t> DNS zone:</a:t>
            </a:r>
          </a:p>
          <a:p>
            <a:pPr lvl="1"/>
            <a:r>
              <a:rPr lang="nl-BE" strike="sngStrike" dirty="0" err="1"/>
              <a:t>Ipconfig</a:t>
            </a:r>
            <a:r>
              <a:rPr lang="nl-BE" strike="sngStrike" dirty="0"/>
              <a:t> /registerdns</a:t>
            </a:r>
          </a:p>
          <a:p>
            <a:pPr lvl="1"/>
            <a:r>
              <a:rPr lang="nl-BE" dirty="0"/>
              <a:t>Register-</a:t>
            </a:r>
            <a:r>
              <a:rPr lang="nl-BE" dirty="0" err="1"/>
              <a:t>dnsclient</a:t>
            </a:r>
            <a:endParaRPr lang="nl-B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88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7149-3122-4EA4-9D29-8BFA008F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Server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9F9A-533E-48AA-9C34-2C0C3FE0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Only available on a DNS server (like your domain controller):</a:t>
            </a:r>
          </a:p>
          <a:p>
            <a:r>
              <a:rPr lang="nl-BE" dirty="0"/>
              <a:t>Show </a:t>
            </a:r>
            <a:r>
              <a:rPr lang="nl-BE" dirty="0" err="1"/>
              <a:t>the</a:t>
            </a:r>
            <a:r>
              <a:rPr lang="nl-BE" dirty="0"/>
              <a:t> server cache:</a:t>
            </a:r>
          </a:p>
          <a:p>
            <a:pPr lvl="1"/>
            <a:r>
              <a:rPr lang="nl-BE" dirty="0"/>
              <a:t>show-dnsservercache (</a:t>
            </a:r>
            <a:r>
              <a:rPr lang="nl-BE" dirty="0" err="1"/>
              <a:t>not</a:t>
            </a:r>
            <a:r>
              <a:rPr lang="nl-BE" dirty="0"/>
              <a:t> get-dnsservercache)</a:t>
            </a:r>
          </a:p>
          <a:p>
            <a:r>
              <a:rPr lang="nl-BE" dirty="0"/>
              <a:t>Empty </a:t>
            </a:r>
            <a:r>
              <a:rPr lang="nl-BE" dirty="0" err="1"/>
              <a:t>the</a:t>
            </a:r>
            <a:r>
              <a:rPr lang="nl-BE" dirty="0"/>
              <a:t> server cache:</a:t>
            </a:r>
          </a:p>
          <a:p>
            <a:pPr lvl="1"/>
            <a:r>
              <a:rPr lang="nl-BE" dirty="0" err="1"/>
              <a:t>Restart</a:t>
            </a:r>
            <a:r>
              <a:rPr lang="nl-BE" dirty="0"/>
              <a:t>-service dns</a:t>
            </a:r>
          </a:p>
          <a:p>
            <a:pPr lvl="1"/>
            <a:r>
              <a:rPr lang="nl-BE" dirty="0" err="1"/>
              <a:t>Clear</a:t>
            </a:r>
            <a:r>
              <a:rPr lang="nl-BE" dirty="0"/>
              <a:t>-dnsservercache</a:t>
            </a:r>
          </a:p>
          <a:p>
            <a:r>
              <a:rPr lang="nl-BE" dirty="0" err="1"/>
              <a:t>Nslookup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Test-dnsserver –</a:t>
            </a:r>
            <a:r>
              <a:rPr lang="nl-BE" dirty="0" err="1"/>
              <a:t>ipaddress</a:t>
            </a:r>
            <a:r>
              <a:rPr lang="nl-BE" dirty="0"/>
              <a:t> 10.151.11.111  -</a:t>
            </a:r>
            <a:r>
              <a:rPr lang="nl-BE" dirty="0" err="1"/>
              <a:t>zonename</a:t>
            </a:r>
            <a:r>
              <a:rPr lang="nl-BE" dirty="0"/>
              <a:t> “dom.tm”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96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781A-0463-4758-8ABC-05DEAE9B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E7B26-C227-4573-849D-DEC6BD27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information (what you did with ipconfig) is quite easy</a:t>
            </a:r>
          </a:p>
          <a:p>
            <a:pPr lvl="1"/>
            <a:r>
              <a:rPr lang="en-GB" dirty="0"/>
              <a:t>Except for ipconfig /release and ipconfig /renew</a:t>
            </a:r>
          </a:p>
          <a:p>
            <a:r>
              <a:rPr lang="en-GB" dirty="0"/>
              <a:t>Setting IP’s is complicated</a:t>
            </a:r>
          </a:p>
          <a:p>
            <a:pPr lvl="1"/>
            <a:r>
              <a:rPr lang="en-GB" dirty="0"/>
              <a:t>But that was also difficult in DOS (</a:t>
            </a:r>
            <a:r>
              <a:rPr lang="en-GB" dirty="0" err="1"/>
              <a:t>netsh</a:t>
            </a:r>
            <a:r>
              <a:rPr lang="en-GB" dirty="0"/>
              <a:t> anyone?)</a:t>
            </a:r>
          </a:p>
          <a:p>
            <a:r>
              <a:rPr lang="en-GB" dirty="0"/>
              <a:t>Managing DNS is also quite easy (but that was just another application of ipconfig)</a:t>
            </a:r>
          </a:p>
          <a:p>
            <a:endParaRPr lang="en-GB" dirty="0"/>
          </a:p>
          <a:p>
            <a:r>
              <a:rPr lang="en-GB" dirty="0"/>
              <a:t>Ipconfig is far from deprecated (we hope), so it’s not as much that you </a:t>
            </a:r>
            <a:r>
              <a:rPr lang="en-GB" b="1" dirty="0"/>
              <a:t>should</a:t>
            </a:r>
            <a:r>
              <a:rPr lang="en-GB" dirty="0"/>
              <a:t> switch, but that you </a:t>
            </a:r>
            <a:r>
              <a:rPr lang="en-GB" b="1" dirty="0"/>
              <a:t>can</a:t>
            </a:r>
          </a:p>
        </p:txBody>
      </p:sp>
    </p:spTree>
    <p:extLst>
      <p:ext uri="{BB962C8B-B14F-4D97-AF65-F5344CB8AC3E}">
        <p14:creationId xmlns:p14="http://schemas.microsoft.com/office/powerpoint/2010/main" val="42781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4DC8-573C-4602-82E1-1E38653A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7FCB-E7B0-45C0-AD0C-F7393053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information on the network is separated in two modules:</a:t>
            </a:r>
          </a:p>
          <a:p>
            <a:pPr lvl="1"/>
            <a:r>
              <a:rPr lang="en-GB" dirty="0" err="1"/>
              <a:t>NetAdapter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https://technet.microsoft.com/en-us/library/jj134956(v=wps.630).aspx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NetTCPIP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https://technet.microsoft.com/en-us/library/hh826123(v=wps.630).aspx</a:t>
            </a:r>
            <a:r>
              <a:rPr lang="en-GB" dirty="0"/>
              <a:t>)</a:t>
            </a:r>
          </a:p>
          <a:p>
            <a:r>
              <a:rPr lang="en-GB" dirty="0"/>
              <a:t>Both are available since Windows 8.1/Server 2012R2</a:t>
            </a:r>
          </a:p>
          <a:p>
            <a:pPr lvl="1"/>
            <a:r>
              <a:rPr lang="en-GB" dirty="0"/>
              <a:t>And can’t be installed on older systems because WMI isn’t ready</a:t>
            </a:r>
          </a:p>
          <a:p>
            <a:endParaRPr lang="en-GB" dirty="0"/>
          </a:p>
          <a:p>
            <a:pPr lvl="1"/>
            <a:r>
              <a:rPr lang="en-GB" dirty="0"/>
              <a:t>Windows 2012R2: 98</a:t>
            </a:r>
          </a:p>
          <a:p>
            <a:pPr lvl="1"/>
            <a:r>
              <a:rPr lang="en-GB" dirty="0"/>
              <a:t>Windows 2016: 102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4F02E-CB67-42AB-942D-480C7168C121}"/>
              </a:ext>
            </a:extLst>
          </p:cNvPr>
          <p:cNvSpPr/>
          <p:nvPr/>
        </p:nvSpPr>
        <p:spPr>
          <a:xfrm>
            <a:off x="838200" y="4671745"/>
            <a:ext cx="910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netadapter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nettcpip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 </a:t>
            </a:r>
          </a:p>
        </p:txBody>
      </p:sp>
    </p:spTree>
    <p:extLst>
      <p:ext uri="{BB962C8B-B14F-4D97-AF65-F5344CB8AC3E}">
        <p14:creationId xmlns:p14="http://schemas.microsoft.com/office/powerpoint/2010/main" val="192309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1FC4-4857-4D7A-B08C-CC799CDF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E94E-44BF-42DC-B1B4-79E46BE7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information</a:t>
            </a:r>
          </a:p>
          <a:p>
            <a:r>
              <a:rPr lang="en-GB" dirty="0"/>
              <a:t>Set IP’s</a:t>
            </a:r>
          </a:p>
          <a:p>
            <a:pPr lvl="1"/>
            <a:r>
              <a:rPr lang="en-GB" dirty="0"/>
              <a:t>Set/change DNS</a:t>
            </a:r>
          </a:p>
          <a:p>
            <a:pPr lvl="1"/>
            <a:r>
              <a:rPr lang="en-GB" dirty="0"/>
              <a:t>Set/change IP</a:t>
            </a:r>
          </a:p>
          <a:p>
            <a:pPr lvl="1"/>
            <a:r>
              <a:rPr lang="en-GB" dirty="0"/>
              <a:t>Set/change Default gateway</a:t>
            </a:r>
          </a:p>
          <a:p>
            <a:r>
              <a:rPr lang="en-GB" dirty="0"/>
              <a:t>Manage the DNS client</a:t>
            </a:r>
          </a:p>
          <a:p>
            <a:pPr lvl="1"/>
            <a:r>
              <a:rPr lang="en-GB" dirty="0"/>
              <a:t>Show/delete local cache</a:t>
            </a:r>
          </a:p>
          <a:p>
            <a:pPr lvl="1"/>
            <a:r>
              <a:rPr lang="en-GB" dirty="0"/>
              <a:t>Register client in DNS</a:t>
            </a:r>
          </a:p>
          <a:p>
            <a:r>
              <a:rPr lang="en-GB" dirty="0"/>
              <a:t>Manage the DNS </a:t>
            </a:r>
            <a:r>
              <a:rPr lang="en-GB"/>
              <a:t>server cachin</a:t>
            </a:r>
            <a:r>
              <a:rPr lang="en-GB" dirty="0"/>
              <a:t>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0F8D-105A-4BE2-A3E4-74C471A0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B019-58B4-4DB9-AF2C-D2D3D35C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All information on every IP on the computer:</a:t>
            </a:r>
          </a:p>
          <a:p>
            <a:r>
              <a:rPr lang="en-GB" dirty="0"/>
              <a:t>But not nearly as interesting as</a:t>
            </a:r>
            <a:br>
              <a:rPr lang="en-GB" dirty="0"/>
            </a:br>
            <a:r>
              <a:rPr lang="en-GB" dirty="0"/>
              <a:t>ipconfig…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No DNS-suffix</a:t>
            </a:r>
          </a:p>
          <a:p>
            <a:pPr lvl="1"/>
            <a:r>
              <a:rPr lang="en-GB" dirty="0"/>
              <a:t>No Default Gateway</a:t>
            </a:r>
          </a:p>
          <a:p>
            <a:pPr lvl="1"/>
            <a:r>
              <a:rPr lang="en-GB" dirty="0"/>
              <a:t>No DNS-IP’s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C1734-86F4-4DC2-A57C-724543570E78}"/>
              </a:ext>
            </a:extLst>
          </p:cNvPr>
          <p:cNvSpPr/>
          <p:nvPr/>
        </p:nvSpPr>
        <p:spPr>
          <a:xfrm>
            <a:off x="838200" y="182562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NetIPAddress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98FAD-DFE0-424B-AC7D-4C9129D8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" y="3441174"/>
            <a:ext cx="5128704" cy="11202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AB2FA-1A35-4D9D-8DAF-3423E877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342" y="1462939"/>
            <a:ext cx="340643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A9D5-23C9-4660-AAC8-5379E9E4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BE81-AEFF-432D-9A63-E4D42946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you’re using the wrong cmdlet</a:t>
            </a:r>
          </a:p>
          <a:p>
            <a:endParaRPr lang="en-GB" dirty="0"/>
          </a:p>
          <a:p>
            <a:r>
              <a:rPr lang="en-GB" dirty="0"/>
              <a:t>Still missing: </a:t>
            </a:r>
            <a:r>
              <a:rPr lang="en-GB" dirty="0" err="1"/>
              <a:t>Subnetmask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… but the </a:t>
            </a:r>
            <a:r>
              <a:rPr lang="en-GB" dirty="0" err="1"/>
              <a:t>subnetmask</a:t>
            </a:r>
            <a:r>
              <a:rPr lang="en-GB" dirty="0"/>
              <a:t> was present in the Get-</a:t>
            </a:r>
            <a:r>
              <a:rPr lang="en-GB" dirty="0" err="1"/>
              <a:t>NetIPAddress</a:t>
            </a:r>
            <a:endParaRPr lang="en-GB" dirty="0"/>
          </a:p>
          <a:p>
            <a:pPr lvl="1"/>
            <a:r>
              <a:rPr lang="en-GB" dirty="0"/>
              <a:t>… and it doesn’t say that the “IPv4Address”-property is a string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Now we get the same information as two slides ago, but it’s useful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66A5A-781B-45DD-8C50-37164117AB8F}"/>
              </a:ext>
            </a:extLst>
          </p:cNvPr>
          <p:cNvSpPr/>
          <p:nvPr/>
        </p:nvSpPr>
        <p:spPr>
          <a:xfrm>
            <a:off x="1012993" y="2307074"/>
            <a:ext cx="344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NetIPConfiguration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6179D-42D5-4719-948B-AA53CC388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10"/>
          <a:stretch/>
        </p:blipFill>
        <p:spPr>
          <a:xfrm>
            <a:off x="7337567" y="1254759"/>
            <a:ext cx="4854433" cy="1615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3B5777-4D6F-4C23-8EEF-DFDF22FB892D}"/>
              </a:ext>
            </a:extLst>
          </p:cNvPr>
          <p:cNvSpPr/>
          <p:nvPr/>
        </p:nvSpPr>
        <p:spPr>
          <a:xfrm>
            <a:off x="1012993" y="4200485"/>
            <a:ext cx="9642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conf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NetIPConfiguration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InterfaceAlias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"Wi-Fi"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$conf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IPv4Address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74086-8EA5-4B78-94A3-4D321AB85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910"/>
          <a:stretch/>
        </p:blipFill>
        <p:spPr>
          <a:xfrm>
            <a:off x="3215487" y="5497721"/>
            <a:ext cx="3520745" cy="13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36C3-1D60-4F05-9A60-9299A3E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Intermezzo: prefix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EC44-E3C9-48ED-B9D3-246F0134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subnetmask</a:t>
            </a:r>
            <a:r>
              <a:rPr lang="en-GB" dirty="0"/>
              <a:t> as show in ipconfig: 255.255.252.0</a:t>
            </a:r>
          </a:p>
          <a:p>
            <a:pPr lvl="1"/>
            <a:r>
              <a:rPr lang="en-GB" dirty="0"/>
              <a:t>This is the dotted decimal notation</a:t>
            </a:r>
          </a:p>
          <a:p>
            <a:r>
              <a:rPr lang="en-GB" dirty="0"/>
              <a:t>… converted to binary:  1111 1111.1111 1111.1111 1100.0000 0000 </a:t>
            </a:r>
          </a:p>
          <a:p>
            <a:r>
              <a:rPr lang="en-GB" dirty="0"/>
              <a:t>Count the number of 1’s, starting from left: 22</a:t>
            </a:r>
          </a:p>
          <a:p>
            <a:pPr lvl="1"/>
            <a:r>
              <a:rPr lang="en-GB" dirty="0"/>
              <a:t>This is the prefix-length shown in Get-</a:t>
            </a:r>
            <a:r>
              <a:rPr lang="en-GB" dirty="0" err="1"/>
              <a:t>NetIPAddress</a:t>
            </a:r>
            <a:endParaRPr lang="en-GB" dirty="0"/>
          </a:p>
          <a:p>
            <a:r>
              <a:rPr lang="en-GB" dirty="0"/>
              <a:t>IPv6 doesn’t use the dotted decimal notation for </a:t>
            </a:r>
            <a:r>
              <a:rPr lang="en-GB" dirty="0" err="1"/>
              <a:t>subnetmasks</a:t>
            </a:r>
            <a:r>
              <a:rPr lang="en-GB" dirty="0"/>
              <a:t> any more, but only the prefixes</a:t>
            </a:r>
          </a:p>
          <a:p>
            <a:pPr lvl="1"/>
            <a:r>
              <a:rPr lang="en-GB" dirty="0"/>
              <a:t>Because then a </a:t>
            </a:r>
            <a:r>
              <a:rPr lang="en-GB" dirty="0" err="1"/>
              <a:t>subnetmask</a:t>
            </a:r>
            <a:r>
              <a:rPr lang="en-GB" dirty="0"/>
              <a:t> would a whole bunch of F’s</a:t>
            </a:r>
          </a:p>
          <a:p>
            <a:r>
              <a:rPr lang="en-GB" dirty="0"/>
              <a:t>Therefore, PowerShell scrapped the use of the dotted decimal for </a:t>
            </a:r>
            <a:r>
              <a:rPr lang="en-GB" dirty="0" err="1"/>
              <a:t>subnetmasks</a:t>
            </a:r>
            <a:r>
              <a:rPr lang="en-GB" dirty="0"/>
              <a:t> altogether</a:t>
            </a:r>
          </a:p>
        </p:txBody>
      </p:sp>
    </p:spTree>
    <p:extLst>
      <p:ext uri="{BB962C8B-B14F-4D97-AF65-F5344CB8AC3E}">
        <p14:creationId xmlns:p14="http://schemas.microsoft.com/office/powerpoint/2010/main" val="399671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6E94-0C43-4C6F-8F52-F1AEA10F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network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FAD5-3427-4CE1-BC0E-4CCC867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NetAdapter</a:t>
            </a:r>
            <a:r>
              <a:rPr lang="en-GB" dirty="0"/>
              <a:t> show all </a:t>
            </a:r>
            <a:r>
              <a:rPr lang="en-GB" dirty="0" err="1"/>
              <a:t>networkadapters</a:t>
            </a:r>
            <a:endParaRPr lang="en-GB" dirty="0"/>
          </a:p>
          <a:p>
            <a:pPr lvl="1"/>
            <a:r>
              <a:rPr lang="en-GB" dirty="0"/>
              <a:t>More or less the same as the screen in Control Panel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Get-</a:t>
            </a:r>
            <a:r>
              <a:rPr lang="en-GB" dirty="0" err="1"/>
              <a:t>NetIPInterface</a:t>
            </a:r>
            <a:r>
              <a:rPr lang="en-GB" dirty="0"/>
              <a:t> shows all IP-interfaces</a:t>
            </a:r>
          </a:p>
          <a:p>
            <a:pPr lvl="1"/>
            <a:r>
              <a:rPr lang="en-GB" dirty="0"/>
              <a:t>One for every IP set on your computer (IPv4 and IPv6)</a:t>
            </a:r>
          </a:p>
          <a:p>
            <a:r>
              <a:rPr lang="en-GB" dirty="0"/>
              <a:t>When looking for a </a:t>
            </a:r>
            <a:r>
              <a:rPr lang="en-GB" dirty="0" err="1"/>
              <a:t>networkadapter</a:t>
            </a:r>
            <a:r>
              <a:rPr lang="en-GB" dirty="0"/>
              <a:t>, use the first </a:t>
            </a:r>
            <a:r>
              <a:rPr lang="en-GB" dirty="0" err="1"/>
              <a:t>commandlet</a:t>
            </a:r>
            <a:endParaRPr lang="en-GB" dirty="0"/>
          </a:p>
          <a:p>
            <a:r>
              <a:rPr lang="en-GB" dirty="0"/>
              <a:t>Take note of the interface index (</a:t>
            </a:r>
            <a:r>
              <a:rPr lang="en-GB" dirty="0" err="1"/>
              <a:t>ifIndex</a:t>
            </a:r>
            <a:r>
              <a:rPr lang="en-GB" dirty="0"/>
              <a:t>-property)</a:t>
            </a:r>
          </a:p>
          <a:p>
            <a:pPr lvl="1"/>
            <a:r>
              <a:rPr lang="en-GB" dirty="0"/>
              <a:t>We’ll be using that to set IP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B4DFB-174E-449E-9182-1034CF96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79" y="2727934"/>
            <a:ext cx="7872142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B609-B0EB-4D81-9224-077097AC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BA19-6E57-4BC0-BF06-AF7E6263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Ping: Test-</a:t>
            </a:r>
            <a:r>
              <a:rPr lang="en-GB" dirty="0" err="1"/>
              <a:t>Netconnection</a:t>
            </a:r>
            <a:endParaRPr lang="en-GB" dirty="0"/>
          </a:p>
          <a:p>
            <a:r>
              <a:rPr lang="en-GB" dirty="0"/>
              <a:t>Ping was nice and simple, but</a:t>
            </a:r>
            <a:br>
              <a:rPr lang="en-GB" dirty="0"/>
            </a:br>
            <a:r>
              <a:rPr lang="en-GB" dirty="0"/>
              <a:t>test-</a:t>
            </a:r>
            <a:r>
              <a:rPr lang="en-GB" dirty="0" err="1"/>
              <a:t>netconnection</a:t>
            </a:r>
            <a:r>
              <a:rPr lang="en-GB" dirty="0"/>
              <a:t> is nice and</a:t>
            </a:r>
            <a:br>
              <a:rPr lang="en-GB" dirty="0"/>
            </a:br>
            <a:r>
              <a:rPr lang="en-GB" dirty="0"/>
              <a:t>complicated (in a good way)</a:t>
            </a:r>
          </a:p>
          <a:p>
            <a:endParaRPr lang="en-GB" dirty="0"/>
          </a:p>
          <a:p>
            <a:r>
              <a:rPr lang="en-GB" dirty="0"/>
              <a:t>All of </a:t>
            </a:r>
            <a:r>
              <a:rPr lang="en-GB" dirty="0" err="1"/>
              <a:t>google’s</a:t>
            </a:r>
            <a:r>
              <a:rPr lang="en-GB" dirty="0"/>
              <a:t> IP’s?</a:t>
            </a:r>
          </a:p>
          <a:p>
            <a:endParaRPr lang="en-GB" dirty="0"/>
          </a:p>
          <a:p>
            <a:r>
              <a:rPr lang="en-GB" dirty="0" err="1"/>
              <a:t>Tracert</a:t>
            </a:r>
            <a:r>
              <a:rPr lang="en-GB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0130E-C282-4EF2-BF17-8E5F6F5E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737" y="178202"/>
            <a:ext cx="4762913" cy="1699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6E278-73A2-4277-904E-76024CD5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8" y="2012546"/>
            <a:ext cx="5441152" cy="18899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4DC72B-5CB1-4C43-9A80-1F6B427A69E6}"/>
              </a:ext>
            </a:extLst>
          </p:cNvPr>
          <p:cNvSpPr/>
          <p:nvPr/>
        </p:nvSpPr>
        <p:spPr>
          <a:xfrm>
            <a:off x="1083944" y="467038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Test-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NetConnection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www.google.com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InformationLevel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Detailed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18D8C-05B2-4431-8BD3-EDCF90E4A2B6}"/>
              </a:ext>
            </a:extLst>
          </p:cNvPr>
          <p:cNvSpPr/>
          <p:nvPr/>
        </p:nvSpPr>
        <p:spPr>
          <a:xfrm>
            <a:off x="1083944" y="5622964"/>
            <a:ext cx="9957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Test-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NetConnection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bad.horse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TraceRoute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-Hops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 </a:t>
            </a:r>
          </a:p>
        </p:txBody>
      </p:sp>
    </p:spTree>
    <p:extLst>
      <p:ext uri="{BB962C8B-B14F-4D97-AF65-F5344CB8AC3E}">
        <p14:creationId xmlns:p14="http://schemas.microsoft.com/office/powerpoint/2010/main" val="89880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8F1-DC68-4833-94C4-C4F55C81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4F2B-A10A-45B0-B32E-7A9A5D1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the coolest of all: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PingSucceeded</a:t>
            </a:r>
            <a:r>
              <a:rPr lang="en-GB" dirty="0"/>
              <a:t>: Server is running and reachable</a:t>
            </a:r>
          </a:p>
          <a:p>
            <a:r>
              <a:rPr lang="en-GB" dirty="0" err="1"/>
              <a:t>TcpTestSucceeded</a:t>
            </a:r>
            <a:r>
              <a:rPr lang="en-GB" dirty="0"/>
              <a:t>: Port 8080 isn’t listening (or reachable)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6BABE-A461-4CF2-8DEA-E20764DE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05" y="2362107"/>
            <a:ext cx="6561389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0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2950</TotalTime>
  <Words>957</Words>
  <Application>Microsoft Office PowerPoint</Application>
  <PresentationFormat>Widescreen</PresentationFormat>
  <Paragraphs>179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Windows PowerShell </vt:lpstr>
      <vt:lpstr>Network settings</vt:lpstr>
      <vt:lpstr>Contents</vt:lpstr>
      <vt:lpstr>Getting information</vt:lpstr>
      <vt:lpstr>Getting information</vt:lpstr>
      <vt:lpstr>Intermezzo: prefix length</vt:lpstr>
      <vt:lpstr>Get network adapters</vt:lpstr>
      <vt:lpstr>Ping</vt:lpstr>
      <vt:lpstr>Ping</vt:lpstr>
      <vt:lpstr>Set an IP</vt:lpstr>
      <vt:lpstr>Set DNS</vt:lpstr>
      <vt:lpstr>Set IP to dynamic</vt:lpstr>
      <vt:lpstr>Set IP to static</vt:lpstr>
      <vt:lpstr>Default Gateway</vt:lpstr>
      <vt:lpstr>Default Gateway</vt:lpstr>
      <vt:lpstr>DNS client</vt:lpstr>
      <vt:lpstr>DNS Server service</vt:lpstr>
      <vt:lpstr>In conclusion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205</cp:revision>
  <dcterms:created xsi:type="dcterms:W3CDTF">2016-01-25T12:29:25Z</dcterms:created>
  <dcterms:modified xsi:type="dcterms:W3CDTF">2017-11-21T11:59:23Z</dcterms:modified>
</cp:coreProperties>
</file>