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287ada5f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287ada5f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287ada5f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287ada5f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287ada5f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287ada5f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287ada5f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287ada5f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87ada5f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87ada5f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287ada5f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287ada5f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4d7170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4d7170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287ada5f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287ada5f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287ada5f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d287ada5f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287ada5f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287ada5f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287ada5f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287ada5f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287ada5f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287ada5f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latin typeface="Montserrat"/>
                <a:ea typeface="Montserrat"/>
                <a:cs typeface="Montserrat"/>
                <a:sym typeface="Montserrat"/>
              </a:rPr>
              <a:t>Projet numéro 3:</a:t>
            </a:r>
            <a:endParaRPr sz="36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Aidez MacGyver à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s'échapper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362575" y="4397550"/>
            <a:ext cx="27807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Vincent Cailly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828675" y="918450"/>
            <a:ext cx="3238500" cy="165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Victoire :)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win(self, collected_items</a:t>
            </a:r>
            <a:r>
              <a:rPr lang="f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len(collected_items) == 3: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print('Good job!!!')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828675" y="2632950"/>
            <a:ext cx="3238500" cy="159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f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print('Dead!!!')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Défaite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:(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114925" y="2152650"/>
            <a:ext cx="4295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mac.position in maze.guard_position:                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mac.win(mac.collected_items)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Implantation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des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graphismes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51" y="876227"/>
            <a:ext cx="3727749" cy="3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191000" y="904875"/>
            <a:ext cx="47337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fenêtre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est divisée en 15*15 carrés de 30px de coté chacuns.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def draw(self, window):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background = pygame.image.load('arts/floor.png').convert()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       window.blit(background, (0, 0))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wall = pygame.image.load('arts/wall.png').convert()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 for i in self.walls: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   x = i[0] * 30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   y = i[1] * 30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   window.blit(wall, (x, y))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guard = pygame.image.load('arts/guard.png').convert()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       x = self.guard_position[0][0] * 30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       y = self.guard_position[0][1] * 30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        window.blit(guard, (x, y))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Disparition des objets </a:t>
            </a: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collectés    </a:t>
            </a:r>
            <a:r>
              <a:rPr lang="fr" sz="1800"/>
              <a:t>                           </a:t>
            </a:r>
            <a:endParaRPr sz="1800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7625" y="1681750"/>
            <a:ext cx="85725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def items_draw(self, window, collected):        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     sprite = </a:t>
            </a: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[p</a:t>
            </a: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ygame.image.load('arts/needle.png').convert(),                                      </a:t>
            </a: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py</a:t>
            </a: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game.image.load('arts/ether.png').convert(),                  pygame.image.load('arts/tube.png').convert_alpha()]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        for i in range(len(self.items_position)):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            x = self.items_position[i][0] * 30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            y = self.items_position[i][1] * 30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            if self.items_position[i] not in collected: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                window.blit(sprite[i], (x, y))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153150" y="2900950"/>
            <a:ext cx="2466900" cy="899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Difficulté à  faire que les trois objets se voient </a:t>
            </a: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différents</a:t>
            </a: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PEP8                              Ameliorations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-Code passé à Flake8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-Ajout de niveaux.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Ennemis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ave IA.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-Créateur de niveaux.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-Choix de personnages.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68975" y="232925"/>
            <a:ext cx="8297700" cy="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Contraintes et </a:t>
            </a:r>
            <a:r>
              <a:rPr lang="fr" sz="3600"/>
              <a:t>fonctionnalités du</a:t>
            </a:r>
            <a:r>
              <a:rPr lang="fr" sz="3600"/>
              <a:t> projet:</a:t>
            </a:r>
            <a:endParaRPr sz="3600"/>
          </a:p>
        </p:txBody>
      </p:sp>
      <p:sp>
        <p:nvSpPr>
          <p:cNvPr id="74" name="Google Shape;74;p14"/>
          <p:cNvSpPr txBox="1"/>
          <p:nvPr/>
        </p:nvSpPr>
        <p:spPr>
          <a:xfrm>
            <a:off x="379025" y="1223975"/>
            <a:ext cx="8277600" cy="35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Fonctionnalités: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 seul niveau. La structure est enregistrée dans un fichier. MacGyver est contrôlé par les touches directionnelles du clavier.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objets seront répartis aléatoirement et </a:t>
            </a: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récupérés en se déplaçant dessus.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fenêtre du jeu est un carré de 15 sprites.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programme s'arrête si MacGyver a récupéré tous les objets et trouvé la sortie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S'il n'a pas tous les objets et qu'il se présente devant le garde, il meurt 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programme est standalone.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Contraintes: 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Utiliser Git et le publier sur Github.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Respecter les bonnes pratiques de la PEP 8.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Développer dans un environnement virtuel utilisant Python 3,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code doit être écrit en anglais.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7104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Pour bien débuter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91025" y="1919075"/>
            <a:ext cx="2667300" cy="300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 repo Github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57" y="2389450"/>
            <a:ext cx="2386825" cy="23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028075" y="1919075"/>
            <a:ext cx="5655000" cy="300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 dossier MacGyver en local: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C:\Users\Documents\mkdir MacGyver</a:t>
            </a:r>
            <a:endParaRPr sz="10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Initialisation 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Git dans le dossier:</a:t>
            </a:r>
            <a:endParaRPr sz="10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105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sz="105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git commit -m "first commit"</a:t>
            </a:r>
            <a:endParaRPr sz="105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git remote add origin https://github.com/Totobriac/MacGyver.git</a:t>
            </a:r>
            <a:endParaRPr sz="105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git push -u origin master</a:t>
            </a:r>
            <a:endParaRPr sz="105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 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environnement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virtuel: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virtualenv -p python3 venv</a:t>
            </a:r>
            <a:endParaRPr sz="105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source venv/bin/activate</a:t>
            </a:r>
            <a:endParaRPr sz="105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Installation du module Pygame: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(venv) </a:t>
            </a:r>
            <a:r>
              <a:rPr lang="fr" sz="1000">
                <a:solidFill>
                  <a:srgbClr val="242729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pygame</a:t>
            </a:r>
            <a:endParaRPr sz="1050">
              <a:solidFill>
                <a:srgbClr val="FFFFFF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429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Logique du jeu principale: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0025" y="1007550"/>
            <a:ext cx="8215500" cy="3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1- Initialisation de pygame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2- Chargement du niveau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3- Boucle while avec condition de victoire ou defaite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4- Keyboard input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5-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Vérification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de la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possibilité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du mouvement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6- Si mouvement possible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vérification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si objet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7- Si objet,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vérification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si l’objet est dans liste d’objets possédés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8- Si case avec le garde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vérification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des conditions de victoire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Création du   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 labyrinthe 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265500" y="2779475"/>
            <a:ext cx="40452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Fichier .txt où: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‘x’ </a:t>
            </a:r>
            <a:r>
              <a:rPr lang="fr">
                <a:solidFill>
                  <a:schemeClr val="dk2"/>
                </a:solidFill>
              </a:rPr>
              <a:t>représente</a:t>
            </a:r>
            <a:r>
              <a:rPr lang="fr">
                <a:solidFill>
                  <a:schemeClr val="dk2"/>
                </a:solidFill>
              </a:rPr>
              <a:t> les murs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‘0’ les couloirs.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‘H’ représente ‘MacGyver’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‘G’ le </a:t>
            </a:r>
            <a:r>
              <a:rPr lang="fr">
                <a:solidFill>
                  <a:schemeClr val="dk2"/>
                </a:solidFill>
              </a:rPr>
              <a:t>garde.</a:t>
            </a:r>
            <a:r>
              <a:rPr lang="fr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750" y="861800"/>
            <a:ext cx="13620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l’objet Labyrinthe.                             Disposition aléatoire des objets.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726625"/>
            <a:ext cx="4467600" cy="4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Création</a:t>
            </a: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de listes comprenant les murs, les couloirs, les </a:t>
            </a: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ennemis</a:t>
            </a: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et le hero.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def create_maze(self):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CCC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self.level = level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self.walls = []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self.paths = []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with open(self.level) as f: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for y, line in enumerate(f):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for x, c in enumerate(line):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if c == 'x':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self.walls.append([x, y])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elif c == '0':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self.paths.append([x, y])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.   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.      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return (self.walls, self.paths, self.guard_position, self.start_position)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05600" y="726450"/>
            <a:ext cx="48384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Importation du module random.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d’une boucle while.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def items_placement(self):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self.items_position = []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while len(self.items_position) &lt; 3: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item_position = random.choice(self.paths)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if item_position not in self.items_position and\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item_position not in self.guard_position and \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item_position not in self.hero_position: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self.items_position.append(item_position)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return self.items_position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342875" y="3887375"/>
            <a:ext cx="2466900" cy="899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Difficulté car quelquefois les positions des objets étaient les </a:t>
            </a: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même</a:t>
            </a: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POO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Une class  Maze:</a:t>
            </a:r>
            <a:r>
              <a:rPr lang="fr"/>
              <a:t>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création du labyrinthe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disposition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aléatoire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des objets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rendu graphique du labyrinthe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rendu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graphique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des objets et du garde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rendu graphique du compteur d’objets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Une class Player: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création de MacGyver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gestion des mouvements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condition de victoire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condition de défaite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déplacement graphique du joueur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des objets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709700" y="4648275"/>
            <a:ext cx="5724600" cy="5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Gestion des mouvements de MacGyver</a:t>
            </a:r>
            <a:endParaRPr sz="2400"/>
          </a:p>
        </p:txBody>
      </p:sp>
      <p:sp>
        <p:nvSpPr>
          <p:cNvPr id="116" name="Google Shape;116;p20"/>
          <p:cNvSpPr txBox="1"/>
          <p:nvPr/>
        </p:nvSpPr>
        <p:spPr>
          <a:xfrm>
            <a:off x="2490750" y="194375"/>
            <a:ext cx="41625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def calculate_move(self, direction):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posible_position = self.position[:]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if direction == "right":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posible_position[0] += 1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elif direction == "left":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posible_position[0] -= 1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elif direction == "up":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posible_position[1] -= 1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elif direction == "down":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posible_position[1] += 1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return posible_position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909800" y="2606975"/>
            <a:ext cx="532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do_move(self, direction):</a:t>
            </a:r>
            <a:endParaRPr sz="11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fr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self.position </a:t>
            </a:r>
            <a:r>
              <a:rPr lang="fr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self.calculate_move(direction) </a:t>
            </a:r>
            <a:endParaRPr sz="11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61975" y="1367425"/>
            <a:ext cx="2438400" cy="914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slice [:] sur self.position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afin de pouvoir manipuler la position sans la changer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838325" y="3448625"/>
            <a:ext cx="5991300" cy="87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mac.calculate_move(direction) in </a:t>
            </a:r>
            <a:r>
              <a:rPr lang="f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maze.paths: </a:t>
            </a:r>
            <a:r>
              <a:rPr lang="f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mac.do_move(direction)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objets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152900" y="866775"/>
            <a:ext cx="43815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def collect(self, position):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self.collected_items = []       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if position not in self.collected_items: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self.collected_items.append(position)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return self.collected_items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952875" y="3333750"/>
            <a:ext cx="4638600" cy="104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mac.position in maze.items_position: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mac.collect(mac.position)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