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17"/>
  </p:notesMasterIdLst>
  <p:handoutMasterIdLst>
    <p:handoutMasterId r:id="rId18"/>
  </p:handoutMasterIdLst>
  <p:sldIdLst>
    <p:sldId id="256" r:id="rId5"/>
    <p:sldId id="260" r:id="rId6"/>
    <p:sldId id="275" r:id="rId7"/>
    <p:sldId id="276" r:id="rId8"/>
    <p:sldId id="277" r:id="rId9"/>
    <p:sldId id="278" r:id="rId10"/>
    <p:sldId id="280" r:id="rId11"/>
    <p:sldId id="281" r:id="rId12"/>
    <p:sldId id="279" r:id="rId13"/>
    <p:sldId id="282" r:id="rId14"/>
    <p:sldId id="264" r:id="rId15"/>
    <p:sldId id="274" r:id="rId16"/>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E351D43-1151-3BA5-1222-60F7D26272F7}" name="Amélie Lambotte" initials="AL" userId="42bfca4692120f91"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85B74F-84EC-4BDC-8AB3-03A23B1134E5}" v="3" dt="2022-10-27T09:39:58.1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033" autoAdjust="0"/>
  </p:normalViewPr>
  <p:slideViewPr>
    <p:cSldViewPr snapToGrid="0" snapToObjects="1">
      <p:cViewPr varScale="1">
        <p:scale>
          <a:sx n="79" d="100"/>
          <a:sy n="79" d="100"/>
        </p:scale>
        <p:origin x="850" y="77"/>
      </p:cViewPr>
      <p:guideLst>
        <p:guide orient="horz" pos="2160"/>
        <p:guide pos="3840"/>
      </p:guideLst>
    </p:cSldViewPr>
  </p:slideViewPr>
  <p:notesTextViewPr>
    <p:cViewPr>
      <p:scale>
        <a:sx n="1" d="1"/>
        <a:sy n="1" d="1"/>
      </p:scale>
      <p:origin x="0" y="0"/>
    </p:cViewPr>
  </p:notesTextViewPr>
  <p:notesViewPr>
    <p:cSldViewPr snapToGrid="0" snapToObjects="1">
      <p:cViewPr varScale="1">
        <p:scale>
          <a:sx n="85" d="100"/>
          <a:sy n="85" d="100"/>
        </p:scale>
        <p:origin x="302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élie Lambotte" userId="42bfca4692120f91" providerId="LiveId" clId="{4685B74F-84EC-4BDC-8AB3-03A23B1134E5}"/>
    <pc:docChg chg="undo custSel addSld delSld modSld sldOrd">
      <pc:chgData name="Amélie Lambotte" userId="42bfca4692120f91" providerId="LiveId" clId="{4685B74F-84EC-4BDC-8AB3-03A23B1134E5}" dt="2022-10-31T10:58:42.707" v="914" actId="20577"/>
      <pc:docMkLst>
        <pc:docMk/>
      </pc:docMkLst>
      <pc:sldChg chg="del">
        <pc:chgData name="Amélie Lambotte" userId="42bfca4692120f91" providerId="LiveId" clId="{4685B74F-84EC-4BDC-8AB3-03A23B1134E5}" dt="2022-10-31T10:35:06.769" v="888" actId="47"/>
        <pc:sldMkLst>
          <pc:docMk/>
          <pc:sldMk cId="2913824905" sldId="258"/>
        </pc:sldMkLst>
      </pc:sldChg>
      <pc:sldChg chg="addSp modSp mod">
        <pc:chgData name="Amélie Lambotte" userId="42bfca4692120f91" providerId="LiveId" clId="{4685B74F-84EC-4BDC-8AB3-03A23B1134E5}" dt="2022-10-27T12:42:19.231" v="886" actId="14100"/>
        <pc:sldMkLst>
          <pc:docMk/>
          <pc:sldMk cId="1974828406" sldId="264"/>
        </pc:sldMkLst>
        <pc:spChg chg="mod">
          <ac:chgData name="Amélie Lambotte" userId="42bfca4692120f91" providerId="LiveId" clId="{4685B74F-84EC-4BDC-8AB3-03A23B1134E5}" dt="2022-10-27T12:39:17.334" v="881" actId="20577"/>
          <ac:spMkLst>
            <pc:docMk/>
            <pc:sldMk cId="1974828406" sldId="264"/>
            <ac:spMk id="2" creationId="{144E241E-3110-4B1C-B9B0-F17B90FEEC1D}"/>
          </ac:spMkLst>
        </pc:spChg>
        <pc:graphicFrameChg chg="mod">
          <ac:chgData name="Amélie Lambotte" userId="42bfca4692120f91" providerId="LiveId" clId="{4685B74F-84EC-4BDC-8AB3-03A23B1134E5}" dt="2022-10-27T12:39:12.764" v="879" actId="478"/>
          <ac:graphicFrameMkLst>
            <pc:docMk/>
            <pc:sldMk cId="1974828406" sldId="264"/>
            <ac:graphicFrameMk id="5" creationId="{21A182E9-AC38-4344-9247-5AB4B8F03A26}"/>
          </ac:graphicFrameMkLst>
        </pc:graphicFrameChg>
        <pc:picChg chg="add mod">
          <ac:chgData name="Amélie Lambotte" userId="42bfca4692120f91" providerId="LiveId" clId="{4685B74F-84EC-4BDC-8AB3-03A23B1134E5}" dt="2022-10-27T12:42:19.231" v="886" actId="14100"/>
          <ac:picMkLst>
            <pc:docMk/>
            <pc:sldMk cId="1974828406" sldId="264"/>
            <ac:picMk id="6" creationId="{3BB0BA11-8353-8BD1-E1DA-000041D52D0A}"/>
          </ac:picMkLst>
        </pc:picChg>
      </pc:sldChg>
      <pc:sldChg chg="modSp mod">
        <pc:chgData name="Amélie Lambotte" userId="42bfca4692120f91" providerId="LiveId" clId="{4685B74F-84EC-4BDC-8AB3-03A23B1134E5}" dt="2022-10-27T12:42:37.503" v="887" actId="20577"/>
        <pc:sldMkLst>
          <pc:docMk/>
          <pc:sldMk cId="2939930866" sldId="274"/>
        </pc:sldMkLst>
        <pc:spChg chg="mod">
          <ac:chgData name="Amélie Lambotte" userId="42bfca4692120f91" providerId="LiveId" clId="{4685B74F-84EC-4BDC-8AB3-03A23B1134E5}" dt="2022-10-27T12:42:37.503" v="887" actId="20577"/>
          <ac:spMkLst>
            <pc:docMk/>
            <pc:sldMk cId="2939930866" sldId="274"/>
            <ac:spMk id="3" creationId="{4B64FA72-B055-4AE3-A6FD-8071BD687CBE}"/>
          </ac:spMkLst>
        </pc:spChg>
      </pc:sldChg>
      <pc:sldChg chg="addSp delSp modSp mod">
        <pc:chgData name="Amélie Lambotte" userId="42bfca4692120f91" providerId="LiveId" clId="{4685B74F-84EC-4BDC-8AB3-03A23B1134E5}" dt="2022-10-27T09:56:16.950" v="412" actId="20577"/>
        <pc:sldMkLst>
          <pc:docMk/>
          <pc:sldMk cId="1804140505" sldId="275"/>
        </pc:sldMkLst>
        <pc:spChg chg="mod">
          <ac:chgData name="Amélie Lambotte" userId="42bfca4692120f91" providerId="LiveId" clId="{4685B74F-84EC-4BDC-8AB3-03A23B1134E5}" dt="2022-10-27T09:56:16.950" v="412" actId="20577"/>
          <ac:spMkLst>
            <pc:docMk/>
            <pc:sldMk cId="1804140505" sldId="275"/>
            <ac:spMk id="2" creationId="{F188652B-B439-4AB5-8773-417F1E05177E}"/>
          </ac:spMkLst>
        </pc:spChg>
        <pc:spChg chg="add del">
          <ac:chgData name="Amélie Lambotte" userId="42bfca4692120f91" providerId="LiveId" clId="{4685B74F-84EC-4BDC-8AB3-03A23B1134E5}" dt="2022-10-27T09:40:30.633" v="15"/>
          <ac:spMkLst>
            <pc:docMk/>
            <pc:sldMk cId="1804140505" sldId="275"/>
            <ac:spMk id="3" creationId="{40A79FED-A104-A757-132B-CFAE6A9508D1}"/>
          </ac:spMkLst>
        </pc:spChg>
        <pc:spChg chg="add del mod">
          <ac:chgData name="Amélie Lambotte" userId="42bfca4692120f91" providerId="LiveId" clId="{4685B74F-84EC-4BDC-8AB3-03A23B1134E5}" dt="2022-10-27T09:40:29.731" v="13"/>
          <ac:spMkLst>
            <pc:docMk/>
            <pc:sldMk cId="1804140505" sldId="275"/>
            <ac:spMk id="4" creationId="{EAB4F715-12A9-E8E9-C631-E3BA3DB61F3F}"/>
          </ac:spMkLst>
        </pc:spChg>
        <pc:spChg chg="mod">
          <ac:chgData name="Amélie Lambotte" userId="42bfca4692120f91" providerId="LiveId" clId="{4685B74F-84EC-4BDC-8AB3-03A23B1134E5}" dt="2022-10-27T09:40:57.060" v="21" actId="2711"/>
          <ac:spMkLst>
            <pc:docMk/>
            <pc:sldMk cId="1804140505" sldId="275"/>
            <ac:spMk id="5" creationId="{CC6E4874-0134-370D-0C71-DE4CE2900D89}"/>
          </ac:spMkLst>
        </pc:spChg>
        <pc:spChg chg="add del mod">
          <ac:chgData name="Amélie Lambotte" userId="42bfca4692120f91" providerId="LiveId" clId="{4685B74F-84EC-4BDC-8AB3-03A23B1134E5}" dt="2022-10-27T09:40:29.310" v="11"/>
          <ac:spMkLst>
            <pc:docMk/>
            <pc:sldMk cId="1804140505" sldId="275"/>
            <ac:spMk id="6" creationId="{17E65A10-9F42-C9ED-AF64-5622598ED735}"/>
          </ac:spMkLst>
        </pc:spChg>
      </pc:sldChg>
      <pc:sldChg chg="modSp add mod">
        <pc:chgData name="Amélie Lambotte" userId="42bfca4692120f91" providerId="LiveId" clId="{4685B74F-84EC-4BDC-8AB3-03A23B1134E5}" dt="2022-10-31T10:57:15.032" v="892" actId="20577"/>
        <pc:sldMkLst>
          <pc:docMk/>
          <pc:sldMk cId="3990748456" sldId="276"/>
        </pc:sldMkLst>
        <pc:spChg chg="mod">
          <ac:chgData name="Amélie Lambotte" userId="42bfca4692120f91" providerId="LiveId" clId="{4685B74F-84EC-4BDC-8AB3-03A23B1134E5}" dt="2022-10-27T09:56:36.086" v="433" actId="1076"/>
          <ac:spMkLst>
            <pc:docMk/>
            <pc:sldMk cId="3990748456" sldId="276"/>
            <ac:spMk id="2" creationId="{F188652B-B439-4AB5-8773-417F1E05177E}"/>
          </ac:spMkLst>
        </pc:spChg>
        <pc:spChg chg="mod">
          <ac:chgData name="Amélie Lambotte" userId="42bfca4692120f91" providerId="LiveId" clId="{4685B74F-84EC-4BDC-8AB3-03A23B1134E5}" dt="2022-10-31T10:57:15.032" v="892" actId="20577"/>
          <ac:spMkLst>
            <pc:docMk/>
            <pc:sldMk cId="3990748456" sldId="276"/>
            <ac:spMk id="5" creationId="{CC6E4874-0134-370D-0C71-DE4CE2900D89}"/>
          </ac:spMkLst>
        </pc:spChg>
      </pc:sldChg>
      <pc:sldChg chg="modSp add mod ord">
        <pc:chgData name="Amélie Lambotte" userId="42bfca4692120f91" providerId="LiveId" clId="{4685B74F-84EC-4BDC-8AB3-03A23B1134E5}" dt="2022-10-31T10:58:42.707" v="914" actId="20577"/>
        <pc:sldMkLst>
          <pc:docMk/>
          <pc:sldMk cId="1242356568" sldId="277"/>
        </pc:sldMkLst>
        <pc:spChg chg="mod">
          <ac:chgData name="Amélie Lambotte" userId="42bfca4692120f91" providerId="LiveId" clId="{4685B74F-84EC-4BDC-8AB3-03A23B1134E5}" dt="2022-10-27T09:56:45.794" v="453" actId="20577"/>
          <ac:spMkLst>
            <pc:docMk/>
            <pc:sldMk cId="1242356568" sldId="277"/>
            <ac:spMk id="2" creationId="{F188652B-B439-4AB5-8773-417F1E05177E}"/>
          </ac:spMkLst>
        </pc:spChg>
        <pc:spChg chg="mod">
          <ac:chgData name="Amélie Lambotte" userId="42bfca4692120f91" providerId="LiveId" clId="{4685B74F-84EC-4BDC-8AB3-03A23B1134E5}" dt="2022-10-31T10:58:42.707" v="914" actId="20577"/>
          <ac:spMkLst>
            <pc:docMk/>
            <pc:sldMk cId="1242356568" sldId="277"/>
            <ac:spMk id="5" creationId="{CC6E4874-0134-370D-0C71-DE4CE2900D89}"/>
          </ac:spMkLst>
        </pc:spChg>
      </pc:sldChg>
      <pc:sldChg chg="modSp add mod">
        <pc:chgData name="Amélie Lambotte" userId="42bfca4692120f91" providerId="LiveId" clId="{4685B74F-84EC-4BDC-8AB3-03A23B1134E5}" dt="2022-10-27T09:56:55.226" v="473" actId="20577"/>
        <pc:sldMkLst>
          <pc:docMk/>
          <pc:sldMk cId="671790940" sldId="278"/>
        </pc:sldMkLst>
        <pc:spChg chg="mod">
          <ac:chgData name="Amélie Lambotte" userId="42bfca4692120f91" providerId="LiveId" clId="{4685B74F-84EC-4BDC-8AB3-03A23B1134E5}" dt="2022-10-27T09:56:55.226" v="473" actId="20577"/>
          <ac:spMkLst>
            <pc:docMk/>
            <pc:sldMk cId="671790940" sldId="278"/>
            <ac:spMk id="2" creationId="{F188652B-B439-4AB5-8773-417F1E05177E}"/>
          </ac:spMkLst>
        </pc:spChg>
      </pc:sldChg>
      <pc:sldChg chg="addSp modSp add mod ord">
        <pc:chgData name="Amélie Lambotte" userId="42bfca4692120f91" providerId="LiveId" clId="{4685B74F-84EC-4BDC-8AB3-03A23B1134E5}" dt="2022-10-27T12:33:30.290" v="816" actId="20577"/>
        <pc:sldMkLst>
          <pc:docMk/>
          <pc:sldMk cId="1429811399" sldId="279"/>
        </pc:sldMkLst>
        <pc:spChg chg="mod">
          <ac:chgData name="Amélie Lambotte" userId="42bfca4692120f91" providerId="LiveId" clId="{4685B74F-84EC-4BDC-8AB3-03A23B1134E5}" dt="2022-10-27T09:57:15.103" v="486" actId="20577"/>
          <ac:spMkLst>
            <pc:docMk/>
            <pc:sldMk cId="1429811399" sldId="279"/>
            <ac:spMk id="2" creationId="{F188652B-B439-4AB5-8773-417F1E05177E}"/>
          </ac:spMkLst>
        </pc:spChg>
        <pc:spChg chg="mod">
          <ac:chgData name="Amélie Lambotte" userId="42bfca4692120f91" providerId="LiveId" clId="{4685B74F-84EC-4BDC-8AB3-03A23B1134E5}" dt="2022-10-27T12:33:30.290" v="816" actId="20577"/>
          <ac:spMkLst>
            <pc:docMk/>
            <pc:sldMk cId="1429811399" sldId="279"/>
            <ac:spMk id="5" creationId="{CC6E4874-0134-370D-0C71-DE4CE2900D89}"/>
          </ac:spMkLst>
        </pc:spChg>
        <pc:picChg chg="add mod">
          <ac:chgData name="Amélie Lambotte" userId="42bfca4692120f91" providerId="LiveId" clId="{4685B74F-84EC-4BDC-8AB3-03A23B1134E5}" dt="2022-10-27T12:26:57.631" v="725" actId="1076"/>
          <ac:picMkLst>
            <pc:docMk/>
            <pc:sldMk cId="1429811399" sldId="279"/>
            <ac:picMk id="3" creationId="{2D73E1D2-DF2D-911C-E853-EB4AE1938760}"/>
          </ac:picMkLst>
        </pc:picChg>
      </pc:sldChg>
      <pc:sldChg chg="modSp add mod">
        <pc:chgData name="Amélie Lambotte" userId="42bfca4692120f91" providerId="LiveId" clId="{4685B74F-84EC-4BDC-8AB3-03A23B1134E5}" dt="2022-10-27T12:04:24.294" v="620" actId="1076"/>
        <pc:sldMkLst>
          <pc:docMk/>
          <pc:sldMk cId="4021117171" sldId="280"/>
        </pc:sldMkLst>
        <pc:spChg chg="mod">
          <ac:chgData name="Amélie Lambotte" userId="42bfca4692120f91" providerId="LiveId" clId="{4685B74F-84EC-4BDC-8AB3-03A23B1134E5}" dt="2022-10-27T12:04:24.294" v="620" actId="1076"/>
          <ac:spMkLst>
            <pc:docMk/>
            <pc:sldMk cId="4021117171" sldId="280"/>
            <ac:spMk id="5" creationId="{CC6E4874-0134-370D-0C71-DE4CE2900D89}"/>
          </ac:spMkLst>
        </pc:spChg>
      </pc:sldChg>
      <pc:sldChg chg="modSp add mod">
        <pc:chgData name="Amélie Lambotte" userId="42bfca4692120f91" providerId="LiveId" clId="{4685B74F-84EC-4BDC-8AB3-03A23B1134E5}" dt="2022-10-27T12:06:54.150" v="655" actId="20577"/>
        <pc:sldMkLst>
          <pc:docMk/>
          <pc:sldMk cId="3613464830" sldId="281"/>
        </pc:sldMkLst>
        <pc:spChg chg="mod">
          <ac:chgData name="Amélie Lambotte" userId="42bfca4692120f91" providerId="LiveId" clId="{4685B74F-84EC-4BDC-8AB3-03A23B1134E5}" dt="2022-10-27T12:06:54.150" v="655" actId="20577"/>
          <ac:spMkLst>
            <pc:docMk/>
            <pc:sldMk cId="3613464830" sldId="281"/>
            <ac:spMk id="5" creationId="{CC6E4874-0134-370D-0C71-DE4CE2900D89}"/>
          </ac:spMkLst>
        </pc:spChg>
      </pc:sldChg>
      <pc:sldChg chg="addSp delSp modSp add mod">
        <pc:chgData name="Amélie Lambotte" userId="42bfca4692120f91" providerId="LiveId" clId="{4685B74F-84EC-4BDC-8AB3-03A23B1134E5}" dt="2022-10-27T12:38:26.635" v="876"/>
        <pc:sldMkLst>
          <pc:docMk/>
          <pc:sldMk cId="1299171526" sldId="282"/>
        </pc:sldMkLst>
        <pc:spChg chg="mod">
          <ac:chgData name="Amélie Lambotte" userId="42bfca4692120f91" providerId="LiveId" clId="{4685B74F-84EC-4BDC-8AB3-03A23B1134E5}" dt="2022-10-27T12:32:08.647" v="808" actId="114"/>
          <ac:spMkLst>
            <pc:docMk/>
            <pc:sldMk cId="1299171526" sldId="282"/>
            <ac:spMk id="2" creationId="{F188652B-B439-4AB5-8773-417F1E05177E}"/>
          </ac:spMkLst>
        </pc:spChg>
        <pc:spChg chg="add del">
          <ac:chgData name="Amélie Lambotte" userId="42bfca4692120f91" providerId="LiveId" clId="{4685B74F-84EC-4BDC-8AB3-03A23B1134E5}" dt="2022-10-27T12:37:42.748" v="855"/>
          <ac:spMkLst>
            <pc:docMk/>
            <pc:sldMk cId="1299171526" sldId="282"/>
            <ac:spMk id="4" creationId="{C177C694-CA67-15FE-353D-C29FC9F1A79F}"/>
          </ac:spMkLst>
        </pc:spChg>
        <pc:spChg chg="add del mod">
          <ac:chgData name="Amélie Lambotte" userId="42bfca4692120f91" providerId="LiveId" clId="{4685B74F-84EC-4BDC-8AB3-03A23B1134E5}" dt="2022-10-27T12:38:26.635" v="876"/>
          <ac:spMkLst>
            <pc:docMk/>
            <pc:sldMk cId="1299171526" sldId="282"/>
            <ac:spMk id="5" creationId="{CC6E4874-0134-370D-0C71-DE4CE2900D89}"/>
          </ac:spMkLst>
        </pc:spChg>
        <pc:picChg chg="add mod">
          <ac:chgData name="Amélie Lambotte" userId="42bfca4692120f91" providerId="LiveId" clId="{4685B74F-84EC-4BDC-8AB3-03A23B1134E5}" dt="2022-10-27T12:32:51.704" v="814" actId="1076"/>
          <ac:picMkLst>
            <pc:docMk/>
            <pc:sldMk cId="1299171526" sldId="282"/>
            <ac:picMk id="3" creationId="{CC6DCFBF-3D74-1D97-DC9B-C2003EF5E47B}"/>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5B76ED-C686-4E97-9A28-74231B4FDDD1}" type="doc">
      <dgm:prSet loTypeId="urn:microsoft.com/office/officeart/2009/3/layout/CircleRelationship" loCatId="relationship" qsTypeId="urn:microsoft.com/office/officeart/2005/8/quickstyle/simple4" qsCatId="simple" csTypeId="urn:microsoft.com/office/officeart/2005/8/colors/accent1_2" csCatId="accent1" phldr="1"/>
      <dgm:spPr/>
      <dgm:t>
        <a:bodyPr rtlCol="0"/>
        <a:lstStyle/>
        <a:p>
          <a:pPr rtl="0"/>
          <a:endParaRPr lang="en-US"/>
        </a:p>
      </dgm:t>
    </dgm:pt>
    <dgm:pt modelId="{EC323DFF-E2DA-4381-8948-5F3D2CD82207}" type="pres">
      <dgm:prSet presAssocID="{BE5B76ED-C686-4E97-9A28-74231B4FDDD1}" presName="Name0" presStyleCnt="0">
        <dgm:presLayoutVars>
          <dgm:chMax val="1"/>
          <dgm:chPref val="1"/>
        </dgm:presLayoutVars>
      </dgm:prSet>
      <dgm:spPr/>
    </dgm:pt>
  </dgm:ptLst>
  <dgm:cxnLst>
    <dgm:cxn modelId="{A3AC16E3-96A0-4DCE-A502-BF3413F7EEBB}" type="presOf" srcId="{BE5B76ED-C686-4E97-9A28-74231B4FDDD1}" destId="{EC323DFF-E2DA-4381-8948-5F3D2CD82207}" srcOrd="0" destOrd="0" presId="urn:microsoft.com/office/officeart/2009/3/layout/CircleRelationship"/>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C31EE1B-5C29-4994-975A-EBF55D13456B}" type="datetime1">
              <a:rPr lang="fr-FR" smtClean="0"/>
              <a:t>31/10/2022</a:t>
            </a:fld>
            <a:endParaRPr lang="fr-FR"/>
          </a:p>
        </p:txBody>
      </p:sp>
      <p:sp>
        <p:nvSpPr>
          <p:cNvPr id="4" name="Espace réservé du pied de page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EC605DA-80A8-4B7B-B889-6C5700BB4CEA}" type="slidenum">
              <a:rPr lang="fr-FR" smtClean="0"/>
              <a:t>‹N°›</a:t>
            </a:fld>
            <a:endParaRPr lang="fr-FR"/>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B0F0BF0-56E9-4295-90C5-27F98CE9AF14}" type="datetime1">
              <a:rPr lang="fr-FR" noProof="0" smtClean="0"/>
              <a:t>31/10/2022</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3544625-0ADF-4414-89A2-9E135F0C849F}" type="slidenum">
              <a:rPr lang="fr-FR" noProof="0" smtClean="0"/>
              <a:t>‹N°›</a:t>
            </a:fld>
            <a:endParaRPr lang="fr-FR" noProof="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F3544625-0ADF-4414-89A2-9E135F0C849F}" type="slidenum">
              <a:rPr lang="fr-FR" smtClean="0"/>
              <a:t>1</a:t>
            </a:fld>
            <a:endParaRPr lang="fr-FR"/>
          </a:p>
        </p:txBody>
      </p:sp>
    </p:spTree>
    <p:extLst>
      <p:ext uri="{BB962C8B-B14F-4D97-AF65-F5344CB8AC3E}">
        <p14:creationId xmlns:p14="http://schemas.microsoft.com/office/powerpoint/2010/main" val="3749808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b="0" i="0" dirty="0">
                <a:solidFill>
                  <a:srgbClr val="404040"/>
                </a:solidFill>
                <a:effectLst/>
                <a:latin typeface="Roboto" panose="02000000000000000000" pitchFamily="2" charset="0"/>
              </a:rPr>
              <a:t>Par exemple, supposons que vous souhaitiez accéder à un serveur de base de données de votre bureau depuis votre domicile. Pour des raisons de sécurité, ce serveur de base de données est uniquement configuré pour accepter les connexions du réseau local du bureau. Mais si vous avez accès à un serveur SSH au bureau et que ce serveur SSH autorise les connexions depuis l'extérieur du réseau du bureau, vous pouvez vous connecter à ce serveur SSH depuis votre domicile et accéder au serveur de base de données comme si vous étiez au bureau. C'est souvent le cas, car il est plus facile de sécuriser un seul serveur SSH contre les attaques que de sécuriser une variété de ressources réseau différentes.</a:t>
            </a:r>
            <a:endParaRPr lang="fr-FR" dirty="0"/>
          </a:p>
        </p:txBody>
      </p:sp>
      <p:sp>
        <p:nvSpPr>
          <p:cNvPr id="4" name="Espace réservé du numéro de diapositive 3"/>
          <p:cNvSpPr>
            <a:spLocks noGrp="1"/>
          </p:cNvSpPr>
          <p:nvPr>
            <p:ph type="sldNum" sz="quarter" idx="5"/>
          </p:nvPr>
        </p:nvSpPr>
        <p:spPr/>
        <p:txBody>
          <a:bodyPr rtlCol="0"/>
          <a:lstStyle/>
          <a:p>
            <a:pPr rtl="0"/>
            <a:fld id="{F3544625-0ADF-4414-89A2-9E135F0C849F}" type="slidenum">
              <a:rPr lang="fr-FR" smtClean="0"/>
              <a:t>10</a:t>
            </a:fld>
            <a:endParaRPr lang="fr-FR"/>
          </a:p>
        </p:txBody>
      </p:sp>
    </p:spTree>
    <p:extLst>
      <p:ext uri="{BB962C8B-B14F-4D97-AF65-F5344CB8AC3E}">
        <p14:creationId xmlns:p14="http://schemas.microsoft.com/office/powerpoint/2010/main" val="1455909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F3544625-0ADF-4414-89A2-9E135F0C849F}" type="slidenum">
              <a:rPr lang="fr-FR" smtClean="0"/>
              <a:t>11</a:t>
            </a:fld>
            <a:endParaRPr lang="fr-FR"/>
          </a:p>
        </p:txBody>
      </p:sp>
    </p:spTree>
    <p:extLst>
      <p:ext uri="{BB962C8B-B14F-4D97-AF65-F5344CB8AC3E}">
        <p14:creationId xmlns:p14="http://schemas.microsoft.com/office/powerpoint/2010/main" val="1730103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F3544625-0ADF-4414-89A2-9E135F0C849F}" type="slidenum">
              <a:rPr lang="fr-FR" smtClean="0"/>
              <a:t>12</a:t>
            </a:fld>
            <a:endParaRPr lang="fr-FR"/>
          </a:p>
        </p:txBody>
      </p:sp>
    </p:spTree>
    <p:extLst>
      <p:ext uri="{BB962C8B-B14F-4D97-AF65-F5344CB8AC3E}">
        <p14:creationId xmlns:p14="http://schemas.microsoft.com/office/powerpoint/2010/main" val="204834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F3544625-0ADF-4414-89A2-9E135F0C849F}" type="slidenum">
              <a:rPr lang="fr-FR" smtClean="0"/>
              <a:t>2</a:t>
            </a:fld>
            <a:endParaRPr lang="fr-FR"/>
          </a:p>
        </p:txBody>
      </p:sp>
    </p:spTree>
    <p:extLst>
      <p:ext uri="{BB962C8B-B14F-4D97-AF65-F5344CB8AC3E}">
        <p14:creationId xmlns:p14="http://schemas.microsoft.com/office/powerpoint/2010/main" val="724031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b="0" i="0" dirty="0">
                <a:solidFill>
                  <a:srgbClr val="404040"/>
                </a:solidFill>
                <a:effectLst/>
                <a:latin typeface="Roboto" panose="02000000000000000000" pitchFamily="2" charset="0"/>
              </a:rPr>
              <a:t>Par exemple, supposons que vous souhaitiez accéder à un serveur de base de données de votre bureau depuis votre domicile. Pour des raisons de sécurité, ce serveur de base de données est uniquement configuré pour accepter les connexions du réseau local du bureau. Mais si vous avez accès à un serveur SSH au bureau et que ce serveur SSH autorise les connexions depuis l'extérieur du réseau du bureau, vous pouvez vous connecter à ce serveur SSH depuis votre domicile et accéder au serveur de base de données comme si vous étiez au bureau. C'est souvent le cas, car il est plus facile de sécuriser un seul serveur SSH contre les attaques que de sécuriser une variété de ressources réseau différentes.</a:t>
            </a:r>
            <a:endParaRPr lang="fr-FR" dirty="0"/>
          </a:p>
        </p:txBody>
      </p:sp>
      <p:sp>
        <p:nvSpPr>
          <p:cNvPr id="4" name="Espace réservé du numéro de diapositive 3"/>
          <p:cNvSpPr>
            <a:spLocks noGrp="1"/>
          </p:cNvSpPr>
          <p:nvPr>
            <p:ph type="sldNum" sz="quarter" idx="5"/>
          </p:nvPr>
        </p:nvSpPr>
        <p:spPr/>
        <p:txBody>
          <a:bodyPr rtlCol="0"/>
          <a:lstStyle/>
          <a:p>
            <a:pPr rtl="0"/>
            <a:fld id="{F3544625-0ADF-4414-89A2-9E135F0C849F}" type="slidenum">
              <a:rPr lang="fr-FR" smtClean="0"/>
              <a:t>3</a:t>
            </a:fld>
            <a:endParaRPr lang="fr-FR"/>
          </a:p>
        </p:txBody>
      </p:sp>
    </p:spTree>
    <p:extLst>
      <p:ext uri="{BB962C8B-B14F-4D97-AF65-F5344CB8AC3E}">
        <p14:creationId xmlns:p14="http://schemas.microsoft.com/office/powerpoint/2010/main" val="3485211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b="0" i="0" dirty="0">
                <a:solidFill>
                  <a:srgbClr val="404040"/>
                </a:solidFill>
                <a:effectLst/>
                <a:latin typeface="Roboto" panose="02000000000000000000" pitchFamily="2" charset="0"/>
              </a:rPr>
              <a:t>Par exemple, supposons que vous souhaitiez accéder à un serveur de base de données de votre bureau depuis votre domicile. Pour des raisons de sécurité, ce serveur de base de données est uniquement configuré pour accepter les connexions du réseau local du bureau. Mais si vous avez accès à un serveur SSH au bureau et que ce serveur SSH autorise les connexions depuis l'extérieur du réseau du bureau, vous pouvez vous connecter à ce serveur SSH depuis votre domicile et accéder au serveur de base de données comme si vous étiez au bureau. C'est souvent le cas, car il est plus facile de sécuriser un seul serveur SSH contre les attaques que de sécuriser une variété de ressources réseau différentes.</a:t>
            </a:r>
            <a:endParaRPr lang="fr-FR" dirty="0"/>
          </a:p>
        </p:txBody>
      </p:sp>
      <p:sp>
        <p:nvSpPr>
          <p:cNvPr id="4" name="Espace réservé du numéro de diapositive 3"/>
          <p:cNvSpPr>
            <a:spLocks noGrp="1"/>
          </p:cNvSpPr>
          <p:nvPr>
            <p:ph type="sldNum" sz="quarter" idx="5"/>
          </p:nvPr>
        </p:nvSpPr>
        <p:spPr/>
        <p:txBody>
          <a:bodyPr rtlCol="0"/>
          <a:lstStyle/>
          <a:p>
            <a:pPr rtl="0"/>
            <a:fld id="{F3544625-0ADF-4414-89A2-9E135F0C849F}" type="slidenum">
              <a:rPr lang="fr-FR" smtClean="0"/>
              <a:t>4</a:t>
            </a:fld>
            <a:endParaRPr lang="fr-FR"/>
          </a:p>
        </p:txBody>
      </p:sp>
    </p:spTree>
    <p:extLst>
      <p:ext uri="{BB962C8B-B14F-4D97-AF65-F5344CB8AC3E}">
        <p14:creationId xmlns:p14="http://schemas.microsoft.com/office/powerpoint/2010/main" val="1904703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b="0" i="0" dirty="0">
                <a:solidFill>
                  <a:srgbClr val="404040"/>
                </a:solidFill>
                <a:effectLst/>
                <a:latin typeface="Roboto" panose="02000000000000000000" pitchFamily="2" charset="0"/>
              </a:rPr>
              <a:t>Par exemple, supposons que vous souhaitiez accéder à un serveur de base de données de votre bureau depuis votre domicile. Pour des raisons de sécurité, ce serveur de base de données est uniquement configuré pour accepter les connexions du réseau local du bureau. Mais si vous avez accès à un serveur SSH au bureau et que ce serveur SSH autorise les connexions depuis l'extérieur du réseau du bureau, vous pouvez vous connecter à ce serveur SSH depuis votre domicile et accéder au serveur de base de données comme si vous étiez au bureau. C'est souvent le cas, car il est plus facile de sécuriser un seul serveur SSH contre les attaques que de sécuriser une variété de ressources réseau différentes.</a:t>
            </a:r>
            <a:endParaRPr lang="fr-FR" dirty="0"/>
          </a:p>
        </p:txBody>
      </p:sp>
      <p:sp>
        <p:nvSpPr>
          <p:cNvPr id="4" name="Espace réservé du numéro de diapositive 3"/>
          <p:cNvSpPr>
            <a:spLocks noGrp="1"/>
          </p:cNvSpPr>
          <p:nvPr>
            <p:ph type="sldNum" sz="quarter" idx="5"/>
          </p:nvPr>
        </p:nvSpPr>
        <p:spPr/>
        <p:txBody>
          <a:bodyPr rtlCol="0"/>
          <a:lstStyle/>
          <a:p>
            <a:pPr rtl="0"/>
            <a:fld id="{F3544625-0ADF-4414-89A2-9E135F0C849F}" type="slidenum">
              <a:rPr lang="fr-FR" smtClean="0"/>
              <a:t>5</a:t>
            </a:fld>
            <a:endParaRPr lang="fr-FR"/>
          </a:p>
        </p:txBody>
      </p:sp>
    </p:spTree>
    <p:extLst>
      <p:ext uri="{BB962C8B-B14F-4D97-AF65-F5344CB8AC3E}">
        <p14:creationId xmlns:p14="http://schemas.microsoft.com/office/powerpoint/2010/main" val="2708548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b="0" i="0" dirty="0">
                <a:solidFill>
                  <a:srgbClr val="404040"/>
                </a:solidFill>
                <a:effectLst/>
                <a:latin typeface="Roboto" panose="02000000000000000000" pitchFamily="2" charset="0"/>
              </a:rPr>
              <a:t>Par exemple, supposons que vous souhaitiez accéder à un serveur de base de données de votre bureau depuis votre domicile. Pour des raisons de sécurité, ce serveur de base de données est uniquement configuré pour accepter les connexions du réseau local du bureau. Mais si vous avez accès à un serveur SSH au bureau et que ce serveur SSH autorise les connexions depuis l'extérieur du réseau du bureau, vous pouvez vous connecter à ce serveur SSH depuis votre domicile et accéder au serveur de base de données comme si vous étiez au bureau. C'est souvent le cas, car il est plus facile de sécuriser un seul serveur SSH contre les attaques que de sécuriser une variété de ressources réseau différentes.</a:t>
            </a:r>
            <a:endParaRPr lang="fr-FR" dirty="0"/>
          </a:p>
        </p:txBody>
      </p:sp>
      <p:sp>
        <p:nvSpPr>
          <p:cNvPr id="4" name="Espace réservé du numéro de diapositive 3"/>
          <p:cNvSpPr>
            <a:spLocks noGrp="1"/>
          </p:cNvSpPr>
          <p:nvPr>
            <p:ph type="sldNum" sz="quarter" idx="5"/>
          </p:nvPr>
        </p:nvSpPr>
        <p:spPr/>
        <p:txBody>
          <a:bodyPr rtlCol="0"/>
          <a:lstStyle/>
          <a:p>
            <a:pPr rtl="0"/>
            <a:fld id="{F3544625-0ADF-4414-89A2-9E135F0C849F}" type="slidenum">
              <a:rPr lang="fr-FR" smtClean="0"/>
              <a:t>6</a:t>
            </a:fld>
            <a:endParaRPr lang="fr-FR"/>
          </a:p>
        </p:txBody>
      </p:sp>
    </p:spTree>
    <p:extLst>
      <p:ext uri="{BB962C8B-B14F-4D97-AF65-F5344CB8AC3E}">
        <p14:creationId xmlns:p14="http://schemas.microsoft.com/office/powerpoint/2010/main" val="691682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b="0" i="0" dirty="0">
                <a:solidFill>
                  <a:srgbClr val="404040"/>
                </a:solidFill>
                <a:effectLst/>
                <a:latin typeface="Roboto" panose="02000000000000000000" pitchFamily="2" charset="0"/>
              </a:rPr>
              <a:t>Par exemple, supposons que vous souhaitiez accéder à un serveur de base de données de votre bureau depuis votre domicile. Pour des raisons de sécurité, ce serveur de base de données est uniquement configuré pour accepter les connexions du réseau local du bureau. Mais si vous avez accès à un serveur SSH au bureau et que ce serveur SSH autorise les connexions depuis l'extérieur du réseau du bureau, vous pouvez vous connecter à ce serveur SSH depuis votre domicile et accéder au serveur de base de données comme si vous étiez au bureau. C'est souvent le cas, car il est plus facile de sécuriser un seul serveur SSH contre les attaques que de sécuriser une variété de ressources réseau différentes.</a:t>
            </a:r>
            <a:endParaRPr lang="fr-FR" dirty="0"/>
          </a:p>
        </p:txBody>
      </p:sp>
      <p:sp>
        <p:nvSpPr>
          <p:cNvPr id="4" name="Espace réservé du numéro de diapositive 3"/>
          <p:cNvSpPr>
            <a:spLocks noGrp="1"/>
          </p:cNvSpPr>
          <p:nvPr>
            <p:ph type="sldNum" sz="quarter" idx="5"/>
          </p:nvPr>
        </p:nvSpPr>
        <p:spPr/>
        <p:txBody>
          <a:bodyPr rtlCol="0"/>
          <a:lstStyle/>
          <a:p>
            <a:pPr rtl="0"/>
            <a:fld id="{F3544625-0ADF-4414-89A2-9E135F0C849F}" type="slidenum">
              <a:rPr lang="fr-FR" smtClean="0"/>
              <a:t>7</a:t>
            </a:fld>
            <a:endParaRPr lang="fr-FR"/>
          </a:p>
        </p:txBody>
      </p:sp>
    </p:spTree>
    <p:extLst>
      <p:ext uri="{BB962C8B-B14F-4D97-AF65-F5344CB8AC3E}">
        <p14:creationId xmlns:p14="http://schemas.microsoft.com/office/powerpoint/2010/main" val="1330770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b="0" i="0" dirty="0">
                <a:solidFill>
                  <a:srgbClr val="404040"/>
                </a:solidFill>
                <a:effectLst/>
                <a:latin typeface="Roboto" panose="02000000000000000000" pitchFamily="2" charset="0"/>
              </a:rPr>
              <a:t>Par exemple, supposons que vous souhaitiez accéder à un serveur de base de données de votre bureau depuis votre domicile. Pour des raisons de sécurité, ce serveur de base de données est uniquement configuré pour accepter les connexions du réseau local du bureau. Mais si vous avez accès à un serveur SSH au bureau et que ce serveur SSH autorise les connexions depuis l'extérieur du réseau du bureau, vous pouvez vous connecter à ce serveur SSH depuis votre domicile et accéder au serveur de base de données comme si vous étiez au bureau. C'est souvent le cas, car il est plus facile de sécuriser un seul serveur SSH contre les attaques que de sécuriser une variété de ressources réseau différentes.</a:t>
            </a:r>
            <a:endParaRPr lang="fr-FR" dirty="0"/>
          </a:p>
        </p:txBody>
      </p:sp>
      <p:sp>
        <p:nvSpPr>
          <p:cNvPr id="4" name="Espace réservé du numéro de diapositive 3"/>
          <p:cNvSpPr>
            <a:spLocks noGrp="1"/>
          </p:cNvSpPr>
          <p:nvPr>
            <p:ph type="sldNum" sz="quarter" idx="5"/>
          </p:nvPr>
        </p:nvSpPr>
        <p:spPr/>
        <p:txBody>
          <a:bodyPr rtlCol="0"/>
          <a:lstStyle/>
          <a:p>
            <a:pPr rtl="0"/>
            <a:fld id="{F3544625-0ADF-4414-89A2-9E135F0C849F}" type="slidenum">
              <a:rPr lang="fr-FR" smtClean="0"/>
              <a:t>8</a:t>
            </a:fld>
            <a:endParaRPr lang="fr-FR"/>
          </a:p>
        </p:txBody>
      </p:sp>
    </p:spTree>
    <p:extLst>
      <p:ext uri="{BB962C8B-B14F-4D97-AF65-F5344CB8AC3E}">
        <p14:creationId xmlns:p14="http://schemas.microsoft.com/office/powerpoint/2010/main" val="922983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b="0" i="0" dirty="0">
                <a:solidFill>
                  <a:srgbClr val="404040"/>
                </a:solidFill>
                <a:effectLst/>
                <a:latin typeface="Roboto" panose="02000000000000000000" pitchFamily="2" charset="0"/>
              </a:rPr>
              <a:t>Par exemple, supposons que vous souhaitiez accéder à un serveur de base de données de votre bureau depuis votre domicile. Pour des raisons de sécurité, ce serveur de base de données est uniquement configuré pour accepter les connexions du réseau local du bureau. Mais si vous avez accès à un serveur SSH au bureau et que ce serveur SSH autorise les connexions depuis l'extérieur du réseau du bureau, vous pouvez vous connecter à ce serveur SSH depuis votre domicile et accéder au serveur de base de données comme si vous étiez au bureau. C'est souvent le cas, car il est plus facile de sécuriser un seul serveur SSH contre les attaques que de sécuriser une variété de ressources réseau différentes.</a:t>
            </a:r>
            <a:endParaRPr lang="fr-FR" dirty="0"/>
          </a:p>
        </p:txBody>
      </p:sp>
      <p:sp>
        <p:nvSpPr>
          <p:cNvPr id="4" name="Espace réservé du numéro de diapositive 3"/>
          <p:cNvSpPr>
            <a:spLocks noGrp="1"/>
          </p:cNvSpPr>
          <p:nvPr>
            <p:ph type="sldNum" sz="quarter" idx="5"/>
          </p:nvPr>
        </p:nvSpPr>
        <p:spPr/>
        <p:txBody>
          <a:bodyPr rtlCol="0"/>
          <a:lstStyle/>
          <a:p>
            <a:pPr rtl="0"/>
            <a:fld id="{F3544625-0ADF-4414-89A2-9E135F0C849F}" type="slidenum">
              <a:rPr lang="fr-FR" smtClean="0"/>
              <a:t>9</a:t>
            </a:fld>
            <a:endParaRPr lang="fr-FR"/>
          </a:p>
        </p:txBody>
      </p:sp>
    </p:spTree>
    <p:extLst>
      <p:ext uri="{BB962C8B-B14F-4D97-AF65-F5344CB8AC3E}">
        <p14:creationId xmlns:p14="http://schemas.microsoft.com/office/powerpoint/2010/main" val="12659614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3">
        <a:schemeClr val="bg2"/>
      </p:bgRef>
    </p:bg>
    <p:spTree>
      <p:nvGrpSpPr>
        <p:cNvPr id="1" name=""/>
        <p:cNvGrpSpPr/>
        <p:nvPr/>
      </p:nvGrpSpPr>
      <p:grpSpPr>
        <a:xfrm>
          <a:off x="0" y="0"/>
          <a:ext cx="0" cy="0"/>
          <a:chOff x="0" y="0"/>
          <a:chExt cx="0" cy="0"/>
        </a:xfrm>
      </p:grpSpPr>
      <p:pic>
        <p:nvPicPr>
          <p:cNvPr id="7" name="Imag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ctrTitle"/>
          </p:nvPr>
        </p:nvSpPr>
        <p:spPr>
          <a:xfrm>
            <a:off x="3962399" y="1964267"/>
            <a:ext cx="7197726" cy="2421464"/>
          </a:xfrm>
        </p:spPr>
        <p:txBody>
          <a:bodyPr rtlCol="0" anchor="b">
            <a:normAutofit/>
          </a:bodyPr>
          <a:lstStyle>
            <a:lvl1pPr algn="r">
              <a:defRPr sz="4800">
                <a:effectLst/>
              </a:defRPr>
            </a:lvl1pPr>
          </a:lstStyle>
          <a:p>
            <a:pPr rtl="0"/>
            <a:r>
              <a:rPr lang="fr-FR" noProof="0"/>
              <a:t>Modifiez le style du titre</a:t>
            </a:r>
          </a:p>
        </p:txBody>
      </p:sp>
      <p:sp>
        <p:nvSpPr>
          <p:cNvPr id="3" name="Sous-titre 2"/>
          <p:cNvSpPr>
            <a:spLocks noGrp="1"/>
          </p:cNvSpPr>
          <p:nvPr>
            <p:ph type="subTitle" idx="1"/>
          </p:nvPr>
        </p:nvSpPr>
        <p:spPr>
          <a:xfrm>
            <a:off x="3962399" y="4385732"/>
            <a:ext cx="7197726" cy="1405467"/>
          </a:xfrm>
        </p:spPr>
        <p:txBody>
          <a:bodyPr rtlCol="0"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p>
        </p:txBody>
      </p:sp>
      <p:sp>
        <p:nvSpPr>
          <p:cNvPr id="4" name="Espace réservé de la date 3"/>
          <p:cNvSpPr>
            <a:spLocks noGrp="1"/>
          </p:cNvSpPr>
          <p:nvPr>
            <p:ph type="dt" sz="half" idx="10"/>
          </p:nvPr>
        </p:nvSpPr>
        <p:spPr>
          <a:xfrm>
            <a:off x="8932558" y="5870575"/>
            <a:ext cx="1600200" cy="377825"/>
          </a:xfrm>
        </p:spPr>
        <p:txBody>
          <a:bodyPr rtlCol="0"/>
          <a:lstStyle/>
          <a:p>
            <a:pPr rtl="0"/>
            <a:fld id="{AD78B8C9-52F2-4FDA-BACE-2DAA2475E871}" type="datetime1">
              <a:rPr lang="fr-FR" noProof="0" smtClean="0"/>
              <a:t>31/10/2022</a:t>
            </a:fld>
            <a:endParaRPr lang="fr-FR" noProof="0"/>
          </a:p>
        </p:txBody>
      </p:sp>
      <p:sp>
        <p:nvSpPr>
          <p:cNvPr id="5" name="Espace réservé du pied de page 4"/>
          <p:cNvSpPr>
            <a:spLocks noGrp="1"/>
          </p:cNvSpPr>
          <p:nvPr>
            <p:ph type="ftr" sz="quarter" idx="11"/>
          </p:nvPr>
        </p:nvSpPr>
        <p:spPr>
          <a:xfrm>
            <a:off x="3962399" y="5870575"/>
            <a:ext cx="4893958" cy="377825"/>
          </a:xfrm>
        </p:spPr>
        <p:txBody>
          <a:bodyPr rtlCol="0"/>
          <a:lstStyle/>
          <a:p>
            <a:pPr rtl="0"/>
            <a:endParaRPr lang="fr-FR" noProof="0"/>
          </a:p>
        </p:txBody>
      </p:sp>
      <p:sp>
        <p:nvSpPr>
          <p:cNvPr id="6" name="Espace réservé du numéro de diapositive 5"/>
          <p:cNvSpPr>
            <a:spLocks noGrp="1"/>
          </p:cNvSpPr>
          <p:nvPr>
            <p:ph type="sldNum" sz="quarter" idx="12"/>
          </p:nvPr>
        </p:nvSpPr>
        <p:spPr>
          <a:xfrm>
            <a:off x="10608958" y="5870575"/>
            <a:ext cx="551167" cy="377825"/>
          </a:xfrm>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Imag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0" y="4732865"/>
            <a:ext cx="10131427" cy="566738"/>
          </a:xfrm>
        </p:spPr>
        <p:txBody>
          <a:bodyPr rtlCol="0" anchor="b">
            <a:normAutofit/>
          </a:bodyPr>
          <a:lstStyle>
            <a:lvl1pPr algn="l">
              <a:defRPr sz="2400" b="0"/>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685800" y="5299603"/>
            <a:ext cx="10131427" cy="49371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dirty="0"/>
              <a:t>Modifiez les styles du texte du masque</a:t>
            </a:r>
          </a:p>
        </p:txBody>
      </p:sp>
      <p:sp>
        <p:nvSpPr>
          <p:cNvPr id="5" name="Espace réservé de la date 4"/>
          <p:cNvSpPr>
            <a:spLocks noGrp="1"/>
          </p:cNvSpPr>
          <p:nvPr>
            <p:ph type="dt" sz="half" idx="10"/>
          </p:nvPr>
        </p:nvSpPr>
        <p:spPr/>
        <p:txBody>
          <a:bodyPr rtlCol="0"/>
          <a:lstStyle/>
          <a:p>
            <a:pPr rtl="0"/>
            <a:fld id="{2B9F7517-5D13-448C-B088-F75CF897A12B}" type="datetime1">
              <a:rPr lang="fr-FR" noProof="0" smtClean="0"/>
              <a:t>31/10/2022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7" name="Imag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1" y="609601"/>
            <a:ext cx="10131427" cy="3124199"/>
          </a:xfrm>
        </p:spPr>
        <p:txBody>
          <a:bodyPr rtlCol="0" anchor="ctr">
            <a:normAutofit/>
          </a:bodyPr>
          <a:lstStyle>
            <a:lvl1pPr algn="l">
              <a:defRPr sz="3200" b="0" cap="none"/>
            </a:lvl1pPr>
          </a:lstStyle>
          <a:p>
            <a:pPr rtl="0"/>
            <a:r>
              <a:rPr lang="fr-FR" noProof="0"/>
              <a:t>Modifiez le style du titre</a:t>
            </a:r>
          </a:p>
        </p:txBody>
      </p:sp>
      <p:sp>
        <p:nvSpPr>
          <p:cNvPr id="3" name="Espace réservé du texte 2"/>
          <p:cNvSpPr>
            <a:spLocks noGrp="1"/>
          </p:cNvSpPr>
          <p:nvPr>
            <p:ph type="body" idx="1" hasCustomPrompt="1"/>
          </p:nvPr>
        </p:nvSpPr>
        <p:spPr>
          <a:xfrm>
            <a:off x="685800" y="4343400"/>
            <a:ext cx="10131428"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7E7C5224-0E9A-4132-B454-B17CBBBCA65B}" type="datetime1">
              <a:rPr lang="fr-FR" noProof="0" smtClean="0"/>
              <a:t>31/10/2022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Imag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Zone de texte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
        <p:nvSpPr>
          <p:cNvPr id="14" name="Zone de texte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
        <p:nvSpPr>
          <p:cNvPr id="16" name="Titre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fr-FR" noProof="0"/>
              <a:t>Modifiez le style du titre</a:t>
            </a:r>
          </a:p>
        </p:txBody>
      </p:sp>
      <p:sp>
        <p:nvSpPr>
          <p:cNvPr id="10" name="Espace réservé du texte 9"/>
          <p:cNvSpPr>
            <a:spLocks noGrp="1"/>
          </p:cNvSpPr>
          <p:nvPr>
            <p:ph type="body" sz="quarter" idx="13" hasCustomPrompt="1"/>
          </p:nvPr>
        </p:nvSpPr>
        <p:spPr>
          <a:xfrm>
            <a:off x="1097875" y="3352800"/>
            <a:ext cx="9339184" cy="381000"/>
          </a:xfrm>
        </p:spPr>
        <p:txBody>
          <a:bodyPr rtlCol="0"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fr-FR" noProof="0" dirty="0"/>
              <a:t>Modifiez les styles du texte du masque</a:t>
            </a:r>
          </a:p>
        </p:txBody>
      </p:sp>
      <p:sp>
        <p:nvSpPr>
          <p:cNvPr id="3" name="Espace réservé du texte 2"/>
          <p:cNvSpPr>
            <a:spLocks noGrp="1"/>
          </p:cNvSpPr>
          <p:nvPr>
            <p:ph type="body" idx="1" hasCustomPrompt="1"/>
          </p:nvPr>
        </p:nvSpPr>
        <p:spPr>
          <a:xfrm>
            <a:off x="687465" y="4343400"/>
            <a:ext cx="10152367"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008C5A59-9E56-4326-967A-1232DFA1488B}" type="datetime1">
              <a:rPr lang="fr-FR" noProof="0" smtClean="0"/>
              <a:t>31/10/2022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professionnelle">
    <p:spTree>
      <p:nvGrpSpPr>
        <p:cNvPr id="1" name=""/>
        <p:cNvGrpSpPr/>
        <p:nvPr/>
      </p:nvGrpSpPr>
      <p:grpSpPr>
        <a:xfrm>
          <a:off x="0" y="0"/>
          <a:ext cx="0" cy="0"/>
          <a:chOff x="0" y="0"/>
          <a:chExt cx="0" cy="0"/>
        </a:xfrm>
      </p:grpSpPr>
      <p:pic>
        <p:nvPicPr>
          <p:cNvPr id="7" name="Imag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2" y="3308581"/>
            <a:ext cx="10131425" cy="1468800"/>
          </a:xfrm>
        </p:spPr>
        <p:txBody>
          <a:bodyPr rtlCol="0" anchor="b">
            <a:normAutofit/>
          </a:bodyPr>
          <a:lstStyle>
            <a:lvl1pPr algn="l">
              <a:defRPr sz="3200" b="0" cap="none"/>
            </a:lvl1pPr>
          </a:lstStyle>
          <a:p>
            <a:pPr rtl="0"/>
            <a:r>
              <a:rPr lang="fr-FR" noProof="0"/>
              <a:t>Modifiez le style du titre</a:t>
            </a:r>
          </a:p>
        </p:txBody>
      </p:sp>
      <p:sp>
        <p:nvSpPr>
          <p:cNvPr id="3" name="Espace réservé du texte 2"/>
          <p:cNvSpPr>
            <a:spLocks noGrp="1"/>
          </p:cNvSpPr>
          <p:nvPr>
            <p:ph type="body" idx="1" hasCustomPrompt="1"/>
          </p:nvPr>
        </p:nvSpPr>
        <p:spPr>
          <a:xfrm>
            <a:off x="685801" y="4777381"/>
            <a:ext cx="10131426" cy="860400"/>
          </a:xfrm>
        </p:spPr>
        <p:txBody>
          <a:bodyPr rtlCol="0"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B7A7F487-268B-4B11-9B7E-B158178233A5}" type="datetime1">
              <a:rPr lang="fr-FR" noProof="0" smtClean="0"/>
              <a:t>31/10/2022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tion Carte de nom">
    <p:spTree>
      <p:nvGrpSpPr>
        <p:cNvPr id="1" name=""/>
        <p:cNvGrpSpPr/>
        <p:nvPr/>
      </p:nvGrpSpPr>
      <p:grpSpPr>
        <a:xfrm>
          <a:off x="0" y="0"/>
          <a:ext cx="0" cy="0"/>
          <a:chOff x="0" y="0"/>
          <a:chExt cx="0" cy="0"/>
        </a:xfrm>
      </p:grpSpPr>
      <p:pic>
        <p:nvPicPr>
          <p:cNvPr id="11" name="Imag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Zone de texte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
        <p:nvSpPr>
          <p:cNvPr id="14" name="Zone de texte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
        <p:nvSpPr>
          <p:cNvPr id="16" name="Titre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fr-FR" noProof="0"/>
              <a:t>Modifiez le style du titre</a:t>
            </a:r>
          </a:p>
        </p:txBody>
      </p:sp>
      <p:sp>
        <p:nvSpPr>
          <p:cNvPr id="10" name="Espace réservé du texte 9"/>
          <p:cNvSpPr>
            <a:spLocks noGrp="1"/>
          </p:cNvSpPr>
          <p:nvPr>
            <p:ph type="body" sz="quarter" idx="13" hasCustomPrompt="1"/>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lvl="0" rtl="0"/>
            <a:r>
              <a:rPr lang="fr-FR" noProof="0" dirty="0"/>
              <a:t>Modifiez les styles du texte du masque</a:t>
            </a:r>
          </a:p>
        </p:txBody>
      </p:sp>
      <p:sp>
        <p:nvSpPr>
          <p:cNvPr id="3" name="Espace réservé du texte 2"/>
          <p:cNvSpPr>
            <a:spLocks noGrp="1"/>
          </p:cNvSpPr>
          <p:nvPr>
            <p:ph type="body" idx="1" hasCustomPrompt="1"/>
          </p:nvPr>
        </p:nvSpPr>
        <p:spPr>
          <a:xfrm>
            <a:off x="685799" y="4775200"/>
            <a:ext cx="10135436" cy="10160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4D7579B3-4B62-4E8A-9875-C87173C2FABC}" type="datetime1">
              <a:rPr lang="fr-FR" noProof="0" smtClean="0"/>
              <a:t>31/10/2022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pic>
        <p:nvPicPr>
          <p:cNvPr id="8" name="Imag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rtl="0"/>
            <a:r>
              <a:rPr lang="fr-FR" noProof="0"/>
              <a:t>Modifiez le style du titre</a:t>
            </a:r>
          </a:p>
        </p:txBody>
      </p:sp>
      <p:sp>
        <p:nvSpPr>
          <p:cNvPr id="10" name="Espace réservé du texte 9"/>
          <p:cNvSpPr>
            <a:spLocks noGrp="1"/>
          </p:cNvSpPr>
          <p:nvPr>
            <p:ph type="body" sz="quarter" idx="13" hasCustomPrompt="1"/>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lvl="0" rtl="0"/>
            <a:r>
              <a:rPr lang="fr-FR" noProof="0" dirty="0"/>
              <a:t>Modifiez les styles du texte du masque</a:t>
            </a:r>
          </a:p>
        </p:txBody>
      </p:sp>
      <p:sp>
        <p:nvSpPr>
          <p:cNvPr id="3" name="Espace réservé du texte 2"/>
          <p:cNvSpPr>
            <a:spLocks noGrp="1"/>
          </p:cNvSpPr>
          <p:nvPr>
            <p:ph type="body" idx="1" hasCustomPrompt="1"/>
          </p:nvPr>
        </p:nvSpPr>
        <p:spPr>
          <a:xfrm>
            <a:off x="685800" y="4343400"/>
            <a:ext cx="10131428" cy="14478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78E07C93-56BB-4ACC-892E-2490B50AF2FD}" type="datetime1">
              <a:rPr lang="fr-FR" noProof="0" smtClean="0"/>
              <a:t>31/10/2022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Imag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re 1"/>
          <p:cNvSpPr>
            <a:spLocks noGrp="1"/>
          </p:cNvSpPr>
          <p:nvPr>
            <p:ph type="title"/>
          </p:nvPr>
        </p:nvSpPr>
        <p:spPr>
          <a:xfrm>
            <a:off x="685801" y="609600"/>
            <a:ext cx="10131425" cy="1456267"/>
          </a:xfrm>
        </p:spPr>
        <p:txBody>
          <a:bodyPr rtlCol="0"/>
          <a:lstStyle/>
          <a:p>
            <a:pPr rtl="0"/>
            <a:r>
              <a:rPr lang="fr-FR" noProof="0"/>
              <a:t>Modifiez le style du titre</a:t>
            </a:r>
          </a:p>
        </p:txBody>
      </p:sp>
      <p:sp>
        <p:nvSpPr>
          <p:cNvPr id="3" name="Espace réservé du texte vertical 2"/>
          <p:cNvSpPr>
            <a:spLocks noGrp="1"/>
          </p:cNvSpPr>
          <p:nvPr>
            <p:ph type="body" orient="vert" idx="1" hasCustomPrompt="1"/>
          </p:nvPr>
        </p:nvSpPr>
        <p:spPr/>
        <p:txBody>
          <a:bodyPr vert="eaVert" rtlCol="0" anchor="t"/>
          <a:lstStyle>
            <a:lvl1pPr>
              <a:buNone/>
              <a:defRPr/>
            </a:lvl1pPr>
          </a:lstStyle>
          <a:p>
            <a:pPr marL="285750" marR="0" lvl="0" indent="-285750" algn="l" defTabSz="457200" rtl="0" eaLnBrk="1" fontAlgn="auto" latinLnBrk="0" hangingPunct="1">
              <a:lnSpc>
                <a:spcPct val="100000"/>
              </a:lnSpc>
              <a:spcBef>
                <a:spcPts val="0"/>
              </a:spcBef>
              <a:spcAft>
                <a:spcPts val="1000"/>
              </a:spcAft>
              <a:buClr>
                <a:schemeClr val="tx1"/>
              </a:buClr>
              <a:buSzPct val="100000"/>
              <a:buFont typeface="Arial"/>
              <a:buChar char="•"/>
              <a:tabLst/>
              <a:defRPr/>
            </a:pPr>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10"/>
          </p:nvPr>
        </p:nvSpPr>
        <p:spPr/>
        <p:txBody>
          <a:bodyPr rtlCol="0"/>
          <a:lstStyle/>
          <a:p>
            <a:pPr rtl="0"/>
            <a:fld id="{78A6F3FA-0EDA-4B01-A6F8-9EE8290F7F88}" type="datetime1">
              <a:rPr lang="fr-FR" noProof="0" smtClean="0"/>
              <a:t>31/10/2022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t>‹N°›</a:t>
            </a:fld>
            <a:endParaRPr lang="fr-FR" noProof="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7" name="Imag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vertical 1"/>
          <p:cNvSpPr>
            <a:spLocks noGrp="1"/>
          </p:cNvSpPr>
          <p:nvPr>
            <p:ph type="title" orient="vert"/>
          </p:nvPr>
        </p:nvSpPr>
        <p:spPr>
          <a:xfrm>
            <a:off x="8658675" y="609599"/>
            <a:ext cx="2158552" cy="5181601"/>
          </a:xfrm>
        </p:spPr>
        <p:txBody>
          <a:bodyPr vert="eaVert" rtlCol="0"/>
          <a:lstStyle/>
          <a:p>
            <a:pPr rtl="0"/>
            <a:r>
              <a:rPr lang="fr-FR" noProof="0"/>
              <a:t>Modifiez le style du titre</a:t>
            </a:r>
          </a:p>
        </p:txBody>
      </p:sp>
      <p:sp>
        <p:nvSpPr>
          <p:cNvPr id="3" name="Espace réservé du texte vertical 2"/>
          <p:cNvSpPr>
            <a:spLocks noGrp="1"/>
          </p:cNvSpPr>
          <p:nvPr>
            <p:ph type="body" orient="vert" idx="1" hasCustomPrompt="1"/>
          </p:nvPr>
        </p:nvSpPr>
        <p:spPr>
          <a:xfrm>
            <a:off x="685800" y="609600"/>
            <a:ext cx="7832116" cy="5181600"/>
          </a:xfrm>
        </p:spPr>
        <p:txBody>
          <a:bodyPr vert="eaVert" rtlCol="0" anchor="t"/>
          <a:lstStyle>
            <a:lvl1pPr>
              <a:buNone/>
              <a:defRPr/>
            </a:lvl1pPr>
          </a:lstStyle>
          <a:p>
            <a:pPr marL="285750" marR="0" lvl="0" indent="-285750" algn="l" defTabSz="457200" rtl="0" eaLnBrk="1" fontAlgn="auto" latinLnBrk="0" hangingPunct="1">
              <a:lnSpc>
                <a:spcPct val="100000"/>
              </a:lnSpc>
              <a:spcBef>
                <a:spcPts val="0"/>
              </a:spcBef>
              <a:spcAft>
                <a:spcPts val="1000"/>
              </a:spcAft>
              <a:buClr>
                <a:schemeClr val="tx1"/>
              </a:buClr>
              <a:buSzPct val="100000"/>
              <a:buFont typeface="Arial"/>
              <a:buChar char="•"/>
              <a:tabLst/>
              <a:defRPr/>
            </a:pPr>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10"/>
          </p:nvPr>
        </p:nvSpPr>
        <p:spPr/>
        <p:txBody>
          <a:bodyPr rtlCol="0"/>
          <a:lstStyle/>
          <a:p>
            <a:pPr rtl="0"/>
            <a:fld id="{DC71239A-7666-4438-AA29-EA7C29B1AEE9}" type="datetime1">
              <a:rPr lang="fr-FR" noProof="0" smtClean="0"/>
              <a:t>31/10/2022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t>‹N°›</a:t>
            </a:fld>
            <a:endParaRPr lang="fr-FR" noProof="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7" name="Imag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idx="1" hasCustomPrompt="1"/>
          </p:nvPr>
        </p:nvSpPr>
        <p:spPr/>
        <p:txBody>
          <a:bodyPr rtlCol="0" anchor="ct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ECCB9F82-E67E-42E8-B92F-EA4C81A8FB05}" type="datetime1">
              <a:rPr lang="fr-FR" noProof="0" smtClean="0"/>
              <a:t>31/10/2022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t>‹N°›</a:t>
            </a:fld>
            <a:endParaRPr lang="fr-FR" noProof="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pic>
        <p:nvPicPr>
          <p:cNvPr id="7" name="Imag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0" y="3308581"/>
            <a:ext cx="10131427" cy="1468800"/>
          </a:xfrm>
        </p:spPr>
        <p:txBody>
          <a:bodyPr rtlCol="0" anchor="b"/>
          <a:lstStyle>
            <a:lvl1pPr algn="l">
              <a:defRPr sz="4000" b="0" cap="all"/>
            </a:lvl1pPr>
          </a:lstStyle>
          <a:p>
            <a:pPr rtl="0"/>
            <a:r>
              <a:rPr lang="fr-FR" noProof="0"/>
              <a:t>Modifiez le style du titre</a:t>
            </a:r>
          </a:p>
        </p:txBody>
      </p:sp>
      <p:sp>
        <p:nvSpPr>
          <p:cNvPr id="3" name="Espace réservé du texte 2"/>
          <p:cNvSpPr>
            <a:spLocks noGrp="1"/>
          </p:cNvSpPr>
          <p:nvPr>
            <p:ph type="body" idx="1" hasCustomPrompt="1"/>
          </p:nvPr>
        </p:nvSpPr>
        <p:spPr>
          <a:xfrm>
            <a:off x="685799" y="4777381"/>
            <a:ext cx="10131428" cy="860400"/>
          </a:xfrm>
        </p:spPr>
        <p:txBody>
          <a:bodyPr rtlCol="0"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 du masque</a:t>
            </a:r>
          </a:p>
        </p:txBody>
      </p:sp>
      <p:sp>
        <p:nvSpPr>
          <p:cNvPr id="4" name="Espace réservé de la date 3"/>
          <p:cNvSpPr>
            <a:spLocks noGrp="1"/>
          </p:cNvSpPr>
          <p:nvPr>
            <p:ph type="dt" sz="half" idx="10"/>
          </p:nvPr>
        </p:nvSpPr>
        <p:spPr/>
        <p:txBody>
          <a:bodyPr rtlCol="0"/>
          <a:lstStyle/>
          <a:p>
            <a:pPr rtl="0"/>
            <a:fld id="{A665BEFD-7E63-4B7B-B0D0-FB86D172280C}" type="datetime1">
              <a:rPr lang="fr-FR" noProof="0" smtClean="0"/>
              <a:t>31/10/2022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Imag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685802" y="2142067"/>
            <a:ext cx="4995334" cy="3649134"/>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5821895" y="2142067"/>
            <a:ext cx="4995332" cy="3649133"/>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502CB7E9-141F-42E2-9A66-2F663C47E376}" type="datetime1">
              <a:rPr lang="fr-FR" noProof="0" smtClean="0"/>
              <a:t>31/10/2022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9E57DC2-970A-4B3E-BB1C-7A09969E49DF}" type="slidenum">
              <a:rPr lang="fr-FR" noProof="0" smtClean="0"/>
              <a:t>‹N°›</a:t>
            </a:fld>
            <a:endParaRPr lang="fr-FR" noProof="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defRPr/>
            </a:lvl1pPr>
          </a:lstStyle>
          <a:p>
            <a:pPr rtl="0"/>
            <a:r>
              <a:rPr lang="fr-FR" noProof="0"/>
              <a:t>Modifiez le style du titre</a:t>
            </a:r>
          </a:p>
        </p:txBody>
      </p:sp>
      <p:sp>
        <p:nvSpPr>
          <p:cNvPr id="3" name="Espace réservé du texte 2"/>
          <p:cNvSpPr>
            <a:spLocks noGrp="1"/>
          </p:cNvSpPr>
          <p:nvPr>
            <p:ph type="body" idx="1" hasCustomPrompt="1"/>
          </p:nvPr>
        </p:nvSpPr>
        <p:spPr>
          <a:xfrm>
            <a:off x="973670" y="2218267"/>
            <a:ext cx="4709054"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4" name="Espace réservé du contenu 3"/>
          <p:cNvSpPr>
            <a:spLocks noGrp="1"/>
          </p:cNvSpPr>
          <p:nvPr>
            <p:ph sz="half" idx="2" hasCustomPrompt="1"/>
          </p:nvPr>
        </p:nvSpPr>
        <p:spPr>
          <a:xfrm>
            <a:off x="685801" y="2870201"/>
            <a:ext cx="4996923" cy="2920998"/>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096003" y="2226734"/>
            <a:ext cx="4722813"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6" name="Espace réservé du contenu 5"/>
          <p:cNvSpPr>
            <a:spLocks noGrp="1"/>
          </p:cNvSpPr>
          <p:nvPr>
            <p:ph sz="quarter" idx="4" hasCustomPrompt="1"/>
          </p:nvPr>
        </p:nvSpPr>
        <p:spPr>
          <a:xfrm>
            <a:off x="5823483" y="2870201"/>
            <a:ext cx="4995334" cy="2920998"/>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B53BBEB9-2F0E-4D28-96B6-755C1FAFF991}" type="datetime1">
              <a:rPr lang="fr-FR" noProof="0" smtClean="0"/>
              <a:t>31/10/2022</a:t>
            </a:fld>
            <a:endParaRPr lang="fr-FR" noProof="0"/>
          </a:p>
        </p:txBody>
      </p:sp>
      <p:sp>
        <p:nvSpPr>
          <p:cNvPr id="8" name="Espace réservé d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69E57DC2-970A-4B3E-BB1C-7A09969E49DF}" type="slidenum">
              <a:rPr lang="fr-FR" noProof="0" smtClean="0"/>
              <a:t>‹N°›</a:t>
            </a:fld>
            <a:endParaRPr lang="fr-FR" noProof="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pic>
        <p:nvPicPr>
          <p:cNvPr id="6" name="Imag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p:txBody>
          <a:bodyPr rtlCol="0"/>
          <a:lstStyle/>
          <a:p>
            <a:pPr rtl="0"/>
            <a:r>
              <a:rPr lang="fr-FR" noProof="0"/>
              <a:t>Modifiez le style du titre</a:t>
            </a:r>
          </a:p>
        </p:txBody>
      </p:sp>
      <p:sp>
        <p:nvSpPr>
          <p:cNvPr id="3" name="Espace réservé de la date 2"/>
          <p:cNvSpPr>
            <a:spLocks noGrp="1"/>
          </p:cNvSpPr>
          <p:nvPr>
            <p:ph type="dt" sz="half" idx="10"/>
          </p:nvPr>
        </p:nvSpPr>
        <p:spPr/>
        <p:txBody>
          <a:bodyPr rtlCol="0"/>
          <a:lstStyle/>
          <a:p>
            <a:pPr rtl="0"/>
            <a:fld id="{28348738-1136-461C-9987-2AAB7C28135B}" type="datetime1">
              <a:rPr lang="fr-FR" noProof="0" smtClean="0"/>
              <a:t>31/10/2022</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69E57DC2-970A-4B3E-BB1C-7A09969E49DF}" type="slidenum">
              <a:rPr lang="fr-FR" noProof="0" smtClean="0"/>
              <a:t>‹N°›</a:t>
            </a:fld>
            <a:endParaRPr lang="fr-FR" noProof="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Imag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Espace réservé de la date 1"/>
          <p:cNvSpPr>
            <a:spLocks noGrp="1"/>
          </p:cNvSpPr>
          <p:nvPr>
            <p:ph type="dt" sz="half" idx="10"/>
          </p:nvPr>
        </p:nvSpPr>
        <p:spPr/>
        <p:txBody>
          <a:bodyPr rtlCol="0"/>
          <a:lstStyle/>
          <a:p>
            <a:pPr rtl="0"/>
            <a:fld id="{959D84D8-0C42-40E5-A5EB-0CAAE06D58F3}" type="datetime1">
              <a:rPr lang="fr-FR" noProof="0" smtClean="0"/>
              <a:t>31/10/2022</a:t>
            </a:fld>
            <a:endParaRPr lang="fr-FR" noProof="0"/>
          </a:p>
        </p:txBody>
      </p:sp>
      <p:sp>
        <p:nvSpPr>
          <p:cNvPr id="3" name="Espace réservé d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69E57DC2-970A-4B3E-BB1C-7A09969E49DF}" type="slidenum">
              <a:rPr lang="fr-FR" noProof="0" smtClean="0"/>
              <a:t>‹N°›</a:t>
            </a:fld>
            <a:endParaRPr lang="fr-FR" noProof="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Imag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0" y="2074333"/>
            <a:ext cx="3680885" cy="1371600"/>
          </a:xfrm>
        </p:spPr>
        <p:txBody>
          <a:bodyPr rtlCol="0" anchor="b">
            <a:normAutofit/>
          </a:bodyPr>
          <a:lstStyle>
            <a:lvl1pPr algn="l">
              <a:defRPr sz="2400" b="0"/>
            </a:lvl1pPr>
          </a:lstStyle>
          <a:p>
            <a:pPr rtl="0"/>
            <a:r>
              <a:rPr lang="fr-FR" noProof="0"/>
              <a:t>Modifiez le style du titre</a:t>
            </a:r>
          </a:p>
        </p:txBody>
      </p:sp>
      <p:sp>
        <p:nvSpPr>
          <p:cNvPr id="3" name="Espace réservé du contenu 2"/>
          <p:cNvSpPr>
            <a:spLocks noGrp="1"/>
          </p:cNvSpPr>
          <p:nvPr>
            <p:ph idx="1" hasCustomPrompt="1"/>
          </p:nvPr>
        </p:nvSpPr>
        <p:spPr>
          <a:xfrm>
            <a:off x="4648201" y="609601"/>
            <a:ext cx="6169026" cy="5181600"/>
          </a:xfrm>
        </p:spPr>
        <p:txBody>
          <a:bodyPr rtlCol="0" anchor="ctr">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685800" y="3445933"/>
            <a:ext cx="3680885" cy="1828800"/>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42DF6B27-F045-412B-B315-90E50B9CAD82}" type="datetime1">
              <a:rPr lang="fr-FR" noProof="0" smtClean="0"/>
              <a:t>31/10/2022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Imag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0" y="1600200"/>
            <a:ext cx="6164653" cy="1371600"/>
          </a:xfrm>
        </p:spPr>
        <p:txBody>
          <a:bodyPr rtlCol="0" anchor="b">
            <a:normAutofit/>
          </a:bodyPr>
          <a:lstStyle>
            <a:lvl1pPr algn="l">
              <a:defRPr sz="2800" b="0"/>
            </a:lvl1pPr>
          </a:lstStyle>
          <a:p>
            <a:pPr rtl="0"/>
            <a:r>
              <a:rPr lang="fr-FR" noProof="0"/>
              <a:t>Modifiez le style du titre</a:t>
            </a:r>
          </a:p>
        </p:txBody>
      </p:sp>
      <p:sp>
        <p:nvSpPr>
          <p:cNvPr id="14" name="Espace réservé d’image 2"/>
          <p:cNvSpPr>
            <a:spLocks noGrp="1" noChangeAspect="1"/>
          </p:cNvSpPr>
          <p:nvPr>
            <p:ph type="pic" idx="1" hasCustomPrompt="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685800" y="2971800"/>
            <a:ext cx="6164653" cy="1828800"/>
          </a:xfrm>
        </p:spPr>
        <p:txBody>
          <a:bodyPr rtlCol="0"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8D07AA46-6F2C-4158-AF1F-E05D54FF2249}" type="datetime1">
              <a:rPr lang="fr-FR" noProof="0" smtClean="0"/>
              <a:t>31/10/2022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pPr rtl="0"/>
            <a:r>
              <a:rPr lang="fr-FR" noProof="0"/>
              <a:t>Modifiez le style du titre</a:t>
            </a:r>
          </a:p>
        </p:txBody>
      </p:sp>
      <p:sp>
        <p:nvSpPr>
          <p:cNvPr id="3" name="Espace réservé du texte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829BA45B-2399-49E0-A6E1-836DF3F122F3}" type="datetime1">
              <a:rPr lang="fr-FR" noProof="0" smtClean="0"/>
              <a:t>31/10/2022</a:t>
            </a:fld>
            <a:endParaRPr lang="fr-FR" noProof="0"/>
          </a:p>
        </p:txBody>
      </p:sp>
      <p:sp>
        <p:nvSpPr>
          <p:cNvPr id="5" name="Espace réservé du pied de page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fr-FR" noProof="0"/>
          </a:p>
        </p:txBody>
      </p:sp>
      <p:sp>
        <p:nvSpPr>
          <p:cNvPr id="6" name="Espace réservé du numéro de diapositive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jpg"/><Relationship Id="rId7" Type="http://schemas.openxmlformats.org/officeDocument/2006/relationships/diagramColors" Target="../diagrams/colors1.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mailto:bob@ssh.youroffice.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mailto:username@server.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ciel la nuit avec montagnes loin à l’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re 1">
            <a:extLst>
              <a:ext uri="{FF2B5EF4-FFF2-40B4-BE49-F238E27FC236}">
                <a16:creationId xmlns:a16="http://schemas.microsoft.com/office/drawing/2014/main" id="{340C7600-5BA8-4A54-887F-74AF87750A31}"/>
              </a:ext>
            </a:extLst>
          </p:cNvPr>
          <p:cNvSpPr>
            <a:spLocks noGrp="1"/>
          </p:cNvSpPr>
          <p:nvPr>
            <p:ph type="ctrTitle"/>
          </p:nvPr>
        </p:nvSpPr>
        <p:spPr>
          <a:xfrm>
            <a:off x="1659467" y="2554817"/>
            <a:ext cx="9500658" cy="2421464"/>
          </a:xfrm>
        </p:spPr>
        <p:txBody>
          <a:bodyPr rtlCol="0" anchor="ctr">
            <a:normAutofit/>
          </a:bodyPr>
          <a:lstStyle/>
          <a:p>
            <a:pPr algn="just" rtl="0"/>
            <a:r>
              <a:rPr lang="fr-FR" b="1" dirty="0"/>
              <a:t>Tunnel SSH et reverse tunnel SSH</a:t>
            </a:r>
          </a:p>
        </p:txBody>
      </p:sp>
      <p:sp>
        <p:nvSpPr>
          <p:cNvPr id="3" name="Sous-titre 2">
            <a:extLst>
              <a:ext uri="{FF2B5EF4-FFF2-40B4-BE49-F238E27FC236}">
                <a16:creationId xmlns:a16="http://schemas.microsoft.com/office/drawing/2014/main" id="{AE584786-6548-4BB4-95FD-977AD1F362C6}"/>
              </a:ext>
            </a:extLst>
          </p:cNvPr>
          <p:cNvSpPr>
            <a:spLocks noGrp="1"/>
          </p:cNvSpPr>
          <p:nvPr>
            <p:ph type="subTitle" idx="1"/>
          </p:nvPr>
        </p:nvSpPr>
        <p:spPr>
          <a:xfrm>
            <a:off x="3962399" y="4976282"/>
            <a:ext cx="7197726" cy="1405467"/>
          </a:xfrm>
        </p:spPr>
        <p:txBody>
          <a:bodyPr rtlCol="0">
            <a:normAutofit/>
          </a:bodyPr>
          <a:lstStyle/>
          <a:p>
            <a:pPr rtl="0"/>
            <a:endParaRPr lang="fr-FR" dirty="0">
              <a:solidFill>
                <a:schemeClr val="accent1">
                  <a:lumMod val="40000"/>
                  <a:lumOff val="60000"/>
                </a:schemeClr>
              </a:solidFill>
            </a:endParaRP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88652B-B439-4AB5-8773-417F1E05177E}"/>
              </a:ext>
            </a:extLst>
          </p:cNvPr>
          <p:cNvSpPr>
            <a:spLocks noGrp="1"/>
          </p:cNvSpPr>
          <p:nvPr>
            <p:ph type="title"/>
          </p:nvPr>
        </p:nvSpPr>
        <p:spPr>
          <a:xfrm>
            <a:off x="1155855" y="609600"/>
            <a:ext cx="8554473" cy="1456267"/>
          </a:xfrm>
        </p:spPr>
        <p:txBody>
          <a:bodyPr rtlCol="0"/>
          <a:lstStyle/>
          <a:p>
            <a:pPr rtl="0"/>
            <a:r>
              <a:rPr lang="fr-FR" dirty="0"/>
              <a:t>redirection de port distant</a:t>
            </a:r>
            <a:br>
              <a:rPr lang="fr-FR" dirty="0"/>
            </a:br>
            <a:r>
              <a:rPr lang="fr-FR" sz="2800" i="1" dirty="0"/>
              <a:t>Connection par un serveur tiers</a:t>
            </a:r>
            <a:endParaRPr lang="fr-FR" i="1" dirty="0"/>
          </a:p>
        </p:txBody>
      </p:sp>
      <p:sp>
        <p:nvSpPr>
          <p:cNvPr id="5" name="ZoneTexte 4">
            <a:extLst>
              <a:ext uri="{FF2B5EF4-FFF2-40B4-BE49-F238E27FC236}">
                <a16:creationId xmlns:a16="http://schemas.microsoft.com/office/drawing/2014/main" id="{CC6E4874-0134-370D-0C71-DE4CE2900D89}"/>
              </a:ext>
            </a:extLst>
          </p:cNvPr>
          <p:cNvSpPr txBox="1"/>
          <p:nvPr/>
        </p:nvSpPr>
        <p:spPr>
          <a:xfrm>
            <a:off x="1056859" y="3985983"/>
            <a:ext cx="10078279" cy="1815882"/>
          </a:xfrm>
          <a:prstGeom prst="rect">
            <a:avLst/>
          </a:prstGeom>
          <a:noFill/>
        </p:spPr>
        <p:txBody>
          <a:bodyPr wrap="square" rtlCol="0">
            <a:spAutoFit/>
          </a:bodyPr>
          <a:lstStyle/>
          <a:p>
            <a:r>
              <a:rPr lang="pt-BR" sz="2800" dirty="0"/>
              <a:t>userD@distant&gt;$ ssh -R 12345:localhost:22 userS@serveur</a:t>
            </a:r>
          </a:p>
          <a:p>
            <a:r>
              <a:rPr lang="pt-BR" sz="2800" dirty="0"/>
              <a:t>userL@local&gt;$ ssh userS@serveur</a:t>
            </a:r>
          </a:p>
          <a:p>
            <a:r>
              <a:rPr lang="pt-BR" sz="2800" dirty="0"/>
              <a:t>userS@serveur&gt;$ </a:t>
            </a:r>
            <a:r>
              <a:rPr lang="en-US" sz="2800" dirty="0" err="1"/>
              <a:t>ssh</a:t>
            </a:r>
            <a:r>
              <a:rPr lang="en-US" sz="2800" dirty="0"/>
              <a:t> -p 12345 </a:t>
            </a:r>
            <a:r>
              <a:rPr lang="en-US" sz="2800" dirty="0" err="1"/>
              <a:t>userD@localhost</a:t>
            </a:r>
            <a:endParaRPr lang="pt-BR" sz="2800" dirty="0"/>
          </a:p>
          <a:p>
            <a:endParaRPr lang="fr-FR" sz="2800" dirty="0"/>
          </a:p>
        </p:txBody>
      </p:sp>
      <p:pic>
        <p:nvPicPr>
          <p:cNvPr id="3" name="Image 2">
            <a:extLst>
              <a:ext uri="{FF2B5EF4-FFF2-40B4-BE49-F238E27FC236}">
                <a16:creationId xmlns:a16="http://schemas.microsoft.com/office/drawing/2014/main" id="{CC6DCFBF-3D74-1D97-DC9B-C2003EF5E47B}"/>
              </a:ext>
            </a:extLst>
          </p:cNvPr>
          <p:cNvPicPr>
            <a:picLocks noChangeAspect="1"/>
          </p:cNvPicPr>
          <p:nvPr/>
        </p:nvPicPr>
        <p:blipFill>
          <a:blip r:embed="rId3"/>
          <a:stretch>
            <a:fillRect/>
          </a:stretch>
        </p:blipFill>
        <p:spPr>
          <a:xfrm>
            <a:off x="1753917" y="2352675"/>
            <a:ext cx="7590631" cy="1456267"/>
          </a:xfrm>
          <a:prstGeom prst="rect">
            <a:avLst/>
          </a:prstGeom>
        </p:spPr>
      </p:pic>
    </p:spTree>
    <p:extLst>
      <p:ext uri="{BB962C8B-B14F-4D97-AF65-F5344CB8AC3E}">
        <p14:creationId xmlns:p14="http://schemas.microsoft.com/office/powerpoint/2010/main" val="1299171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descr="ciel la nuit avec montagnes à l’horizon">
            <a:extLst>
              <a:ext uri="{FF2B5EF4-FFF2-40B4-BE49-F238E27FC236}">
                <a16:creationId xmlns:a16="http://schemas.microsoft.com/office/drawing/2014/main" id="{2739CFE1-3E46-48B5-9BDB-769492BA7A53}"/>
              </a:ext>
            </a:extLst>
          </p:cNvPr>
          <p:cNvPicPr>
            <a:picLocks noGrp="1" noChangeAspect="1"/>
          </p:cNvPicPr>
          <p:nvPr>
            <p:ph sz="half" idx="1"/>
          </p:nvPr>
        </p:nvPicPr>
        <p:blipFill rotWithShape="1">
          <a:blip r:embed="rId3"/>
          <a:srcRect t="4555" b="4555"/>
          <a:stretch/>
        </p:blipFill>
        <p:spPr>
          <a:xfrm>
            <a:off x="-600" y="-1226"/>
            <a:ext cx="12193200" cy="6860452"/>
          </a:xfrm>
          <a:custGeom>
            <a:avLst/>
            <a:gdLst/>
            <a:ahLst/>
            <a:cxnLst/>
            <a:rect l="l" t="t" r="r" b="b"/>
            <a:pathLst>
              <a:path w="12192000" h="6858000">
                <a:moveTo>
                  <a:pt x="6090347" y="706999"/>
                </a:moveTo>
                <a:cubicBezTo>
                  <a:pt x="4588386" y="706999"/>
                  <a:pt x="3370806" y="1924579"/>
                  <a:pt x="3370806" y="3426541"/>
                </a:cubicBezTo>
                <a:cubicBezTo>
                  <a:pt x="3370806" y="4928503"/>
                  <a:pt x="4588386" y="6146083"/>
                  <a:pt x="6090347" y="6146083"/>
                </a:cubicBezTo>
                <a:cubicBezTo>
                  <a:pt x="7592308" y="6146083"/>
                  <a:pt x="8809888" y="4928503"/>
                  <a:pt x="8809888" y="3426541"/>
                </a:cubicBezTo>
                <a:cubicBezTo>
                  <a:pt x="8809888" y="1924579"/>
                  <a:pt x="7592308" y="706999"/>
                  <a:pt x="6090347" y="706999"/>
                </a:cubicBezTo>
                <a:close/>
                <a:moveTo>
                  <a:pt x="6082303" y="247854"/>
                </a:moveTo>
                <a:cubicBezTo>
                  <a:pt x="7836802" y="247854"/>
                  <a:pt x="9259104" y="1671227"/>
                  <a:pt x="9259104" y="3427045"/>
                </a:cubicBezTo>
                <a:cubicBezTo>
                  <a:pt x="9259104" y="5182864"/>
                  <a:pt x="7836802" y="6606237"/>
                  <a:pt x="6082303" y="6606237"/>
                </a:cubicBezTo>
                <a:cubicBezTo>
                  <a:pt x="4327804" y="6606237"/>
                  <a:pt x="2905502" y="5182864"/>
                  <a:pt x="2905502" y="3427045"/>
                </a:cubicBezTo>
                <a:cubicBezTo>
                  <a:pt x="2905502" y="1671227"/>
                  <a:pt x="4327804" y="247854"/>
                  <a:pt x="6082303" y="247854"/>
                </a:cubicBezTo>
                <a:close/>
                <a:moveTo>
                  <a:pt x="9560257" y="0"/>
                </a:moveTo>
                <a:lnTo>
                  <a:pt x="12192000" y="0"/>
                </a:lnTo>
                <a:lnTo>
                  <a:pt x="12192000" y="6858000"/>
                </a:lnTo>
                <a:lnTo>
                  <a:pt x="9560255" y="6858000"/>
                </a:lnTo>
                <a:lnTo>
                  <a:pt x="9704262" y="6706843"/>
                </a:lnTo>
                <a:cubicBezTo>
                  <a:pt x="10490530" y="5841105"/>
                  <a:pt x="10969748" y="4691058"/>
                  <a:pt x="10969748" y="3428999"/>
                </a:cubicBezTo>
                <a:cubicBezTo>
                  <a:pt x="10969748" y="2166941"/>
                  <a:pt x="10490530" y="1016894"/>
                  <a:pt x="9704262" y="151155"/>
                </a:cubicBezTo>
                <a:close/>
                <a:moveTo>
                  <a:pt x="7947654" y="0"/>
                </a:moveTo>
                <a:lnTo>
                  <a:pt x="8099035" y="0"/>
                </a:lnTo>
                <a:lnTo>
                  <a:pt x="8158569" y="34257"/>
                </a:lnTo>
                <a:cubicBezTo>
                  <a:pt x="9305381" y="731601"/>
                  <a:pt x="10071441" y="1993601"/>
                  <a:pt x="10071441" y="3434659"/>
                </a:cubicBezTo>
                <a:cubicBezTo>
                  <a:pt x="10071441" y="4875717"/>
                  <a:pt x="9305381" y="6137716"/>
                  <a:pt x="8158569" y="6835060"/>
                </a:cubicBezTo>
                <a:lnTo>
                  <a:pt x="8118703" y="6858000"/>
                </a:lnTo>
                <a:lnTo>
                  <a:pt x="7923440" y="6858000"/>
                </a:lnTo>
                <a:lnTo>
                  <a:pt x="7938929" y="6850061"/>
                </a:lnTo>
                <a:cubicBezTo>
                  <a:pt x="9153123" y="6189975"/>
                  <a:pt x="9977382" y="4902579"/>
                  <a:pt x="9977382" y="3422520"/>
                </a:cubicBezTo>
                <a:cubicBezTo>
                  <a:pt x="9977382" y="2009739"/>
                  <a:pt x="9226353" y="772500"/>
                  <a:pt x="8102044" y="88839"/>
                </a:cubicBezTo>
                <a:close/>
                <a:moveTo>
                  <a:pt x="4097777" y="0"/>
                </a:moveTo>
                <a:lnTo>
                  <a:pt x="4216953" y="0"/>
                </a:lnTo>
                <a:lnTo>
                  <a:pt x="4062563" y="88839"/>
                </a:lnTo>
                <a:cubicBezTo>
                  <a:pt x="2938253" y="772500"/>
                  <a:pt x="2187224" y="2009739"/>
                  <a:pt x="2187224" y="3422520"/>
                </a:cubicBezTo>
                <a:cubicBezTo>
                  <a:pt x="2187224" y="4902579"/>
                  <a:pt x="3011483" y="6189975"/>
                  <a:pt x="4225677" y="6850061"/>
                </a:cubicBezTo>
                <a:lnTo>
                  <a:pt x="4241167" y="6858000"/>
                </a:lnTo>
                <a:lnTo>
                  <a:pt x="4078110" y="6858000"/>
                </a:lnTo>
                <a:lnTo>
                  <a:pt x="4038243" y="6835060"/>
                </a:lnTo>
                <a:cubicBezTo>
                  <a:pt x="2891431" y="6137716"/>
                  <a:pt x="2125371" y="4875717"/>
                  <a:pt x="2125371" y="3434659"/>
                </a:cubicBezTo>
                <a:cubicBezTo>
                  <a:pt x="2125371" y="1993601"/>
                  <a:pt x="2891431" y="731601"/>
                  <a:pt x="4038243" y="34257"/>
                </a:cubicBezTo>
                <a:close/>
                <a:moveTo>
                  <a:pt x="0" y="0"/>
                </a:moveTo>
                <a:lnTo>
                  <a:pt x="2636555" y="0"/>
                </a:lnTo>
                <a:lnTo>
                  <a:pt x="2492551" y="151155"/>
                </a:lnTo>
                <a:cubicBezTo>
                  <a:pt x="1706282" y="1016894"/>
                  <a:pt x="1227064" y="2166941"/>
                  <a:pt x="1227064" y="3428999"/>
                </a:cubicBezTo>
                <a:cubicBezTo>
                  <a:pt x="1227064" y="4691058"/>
                  <a:pt x="1706282" y="5841105"/>
                  <a:pt x="2492551" y="6706843"/>
                </a:cubicBezTo>
                <a:lnTo>
                  <a:pt x="2636557" y="6858000"/>
                </a:lnTo>
                <a:lnTo>
                  <a:pt x="0" y="6858000"/>
                </a:lnTo>
                <a:close/>
              </a:path>
            </a:pathLst>
          </a:custGeom>
          <a:ln w="60325" cmpd="dbl">
            <a:solidFill>
              <a:schemeClr val="tx1">
                <a:alpha val="40000"/>
              </a:schemeClr>
            </a:solidFill>
          </a:ln>
        </p:spPr>
      </p:pic>
      <p:graphicFrame>
        <p:nvGraphicFramePr>
          <p:cNvPr id="5" name="Espace réservé du contenu 4" descr="Graphique SmartArt">
            <a:extLst>
              <a:ext uri="{FF2B5EF4-FFF2-40B4-BE49-F238E27FC236}">
                <a16:creationId xmlns:a16="http://schemas.microsoft.com/office/drawing/2014/main" id="{21A182E9-AC38-4344-9247-5AB4B8F03A26}"/>
              </a:ext>
            </a:extLst>
          </p:cNvPr>
          <p:cNvGraphicFramePr>
            <a:graphicFrameLocks noGrp="1"/>
          </p:cNvGraphicFramePr>
          <p:nvPr>
            <p:ph sz="half" idx="2"/>
            <p:extLst>
              <p:ext uri="{D42A27DB-BD31-4B8C-83A1-F6EECF244321}">
                <p14:modId xmlns:p14="http://schemas.microsoft.com/office/powerpoint/2010/main" val="3427552314"/>
              </p:ext>
            </p:extLst>
          </p:nvPr>
        </p:nvGraphicFramePr>
        <p:xfrm>
          <a:off x="2569323" y="2142067"/>
          <a:ext cx="7390680" cy="37253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re 1">
            <a:extLst>
              <a:ext uri="{FF2B5EF4-FFF2-40B4-BE49-F238E27FC236}">
                <a16:creationId xmlns:a16="http://schemas.microsoft.com/office/drawing/2014/main" id="{144E241E-3110-4B1C-B9B0-F17B90FEEC1D}"/>
              </a:ext>
            </a:extLst>
          </p:cNvPr>
          <p:cNvSpPr>
            <a:spLocks noGrp="1"/>
          </p:cNvSpPr>
          <p:nvPr>
            <p:ph type="title"/>
          </p:nvPr>
        </p:nvSpPr>
        <p:spPr>
          <a:xfrm>
            <a:off x="2408903" y="787400"/>
            <a:ext cx="7390680" cy="1278467"/>
          </a:xfrm>
        </p:spPr>
        <p:txBody>
          <a:bodyPr vert="horz" lIns="91440" tIns="45720" rIns="91440" bIns="45720" rtlCol="0" anchor="ctr">
            <a:normAutofit/>
          </a:bodyPr>
          <a:lstStyle/>
          <a:p>
            <a:pPr algn="ctr" rtl="0"/>
            <a:endParaRPr lang="fr-FR" dirty="0"/>
          </a:p>
        </p:txBody>
      </p:sp>
      <p:pic>
        <p:nvPicPr>
          <p:cNvPr id="6" name="Image 5" descr="Une image contenant personne, bébé, chaise, fauteuil&#10;&#10;Description générée automatiquement">
            <a:extLst>
              <a:ext uri="{FF2B5EF4-FFF2-40B4-BE49-F238E27FC236}">
                <a16:creationId xmlns:a16="http://schemas.microsoft.com/office/drawing/2014/main" id="{3BB0BA11-8353-8BD1-E1DA-000041D52D0A}"/>
              </a:ext>
            </a:extLst>
          </p:cNvPr>
          <p:cNvPicPr>
            <a:picLocks noChangeAspect="1"/>
          </p:cNvPicPr>
          <p:nvPr/>
        </p:nvPicPr>
        <p:blipFill>
          <a:blip r:embed="rId9"/>
          <a:stretch>
            <a:fillRect/>
          </a:stretch>
        </p:blipFill>
        <p:spPr>
          <a:xfrm>
            <a:off x="3394952" y="252568"/>
            <a:ext cx="5408579" cy="6360489"/>
          </a:xfrm>
          <a:prstGeom prst="rect">
            <a:avLst/>
          </a:prstGeom>
        </p:spPr>
      </p:pic>
    </p:spTree>
    <p:extLst>
      <p:ext uri="{BB962C8B-B14F-4D97-AF65-F5344CB8AC3E}">
        <p14:creationId xmlns:p14="http://schemas.microsoft.com/office/powerpoint/2010/main" val="1974828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points lumineux">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re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rtlCol="0">
            <a:normAutofit/>
          </a:bodyPr>
          <a:lstStyle/>
          <a:p>
            <a:pPr rtl="0"/>
            <a:r>
              <a:rPr lang="fr-FR"/>
              <a:t>Merci!</a:t>
            </a:r>
          </a:p>
        </p:txBody>
      </p:sp>
      <p:sp>
        <p:nvSpPr>
          <p:cNvPr id="3" name="Sous-titre 2">
            <a:extLst>
              <a:ext uri="{FF2B5EF4-FFF2-40B4-BE49-F238E27FC236}">
                <a16:creationId xmlns:a16="http://schemas.microsoft.com/office/drawing/2014/main" id="{4B64FA72-B055-4AE3-A6FD-8071BD687CBE}"/>
              </a:ext>
            </a:extLst>
          </p:cNvPr>
          <p:cNvSpPr>
            <a:spLocks noGrp="1"/>
          </p:cNvSpPr>
          <p:nvPr>
            <p:ph type="subTitle" idx="1"/>
          </p:nvPr>
        </p:nvSpPr>
        <p:spPr>
          <a:xfrm>
            <a:off x="3962399" y="4995332"/>
            <a:ext cx="7197726" cy="1405467"/>
          </a:xfrm>
        </p:spPr>
        <p:txBody>
          <a:bodyPr rtlCol="0">
            <a:normAutofit/>
          </a:bodyPr>
          <a:lstStyle/>
          <a:p>
            <a:pPr rtl="0"/>
            <a:endParaRPr lang="fr-FR" dirty="0">
              <a:solidFill>
                <a:schemeClr val="accent1">
                  <a:lumMod val="40000"/>
                  <a:lumOff val="60000"/>
                </a:schemeClr>
              </a:solidFill>
            </a:endParaRPr>
          </a:p>
        </p:txBody>
      </p:sp>
    </p:spTree>
    <p:extLst>
      <p:ext uri="{BB962C8B-B14F-4D97-AF65-F5344CB8AC3E}">
        <p14:creationId xmlns:p14="http://schemas.microsoft.com/office/powerpoint/2010/main" val="293993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88652B-B439-4AB5-8773-417F1E05177E}"/>
              </a:ext>
            </a:extLst>
          </p:cNvPr>
          <p:cNvSpPr>
            <a:spLocks noGrp="1"/>
          </p:cNvSpPr>
          <p:nvPr>
            <p:ph type="title"/>
          </p:nvPr>
        </p:nvSpPr>
        <p:spPr>
          <a:xfrm>
            <a:off x="1155855" y="609600"/>
            <a:ext cx="8554473" cy="1456267"/>
          </a:xfrm>
        </p:spPr>
        <p:txBody>
          <a:bodyPr rtlCol="0"/>
          <a:lstStyle/>
          <a:p>
            <a:pPr rtl="0"/>
            <a:r>
              <a:rPr lang="fr-FR" dirty="0"/>
              <a:t>Objectif d’un tunnel </a:t>
            </a:r>
            <a:r>
              <a:rPr lang="fr-FR" dirty="0" err="1"/>
              <a:t>ssh</a:t>
            </a:r>
            <a:endParaRPr lang="fr-FR" dirty="0"/>
          </a:p>
        </p:txBody>
      </p:sp>
      <p:sp>
        <p:nvSpPr>
          <p:cNvPr id="5" name="ZoneTexte 4">
            <a:extLst>
              <a:ext uri="{FF2B5EF4-FFF2-40B4-BE49-F238E27FC236}">
                <a16:creationId xmlns:a16="http://schemas.microsoft.com/office/drawing/2014/main" id="{CC6E4874-0134-370D-0C71-DE4CE2900D89}"/>
              </a:ext>
            </a:extLst>
          </p:cNvPr>
          <p:cNvSpPr txBox="1"/>
          <p:nvPr/>
        </p:nvSpPr>
        <p:spPr>
          <a:xfrm>
            <a:off x="1056860" y="2256183"/>
            <a:ext cx="10078279" cy="3539430"/>
          </a:xfrm>
          <a:prstGeom prst="rect">
            <a:avLst/>
          </a:prstGeom>
          <a:noFill/>
        </p:spPr>
        <p:txBody>
          <a:bodyPr wrap="square" rtlCol="0">
            <a:spAutoFit/>
          </a:bodyPr>
          <a:lstStyle/>
          <a:p>
            <a:r>
              <a:rPr lang="fr-BE" sz="3200" dirty="0">
                <a:latin typeface="Bradley Hand ITC" panose="03070402050302030203" pitchFamily="66" charset="0"/>
              </a:rPr>
              <a:t>Créer un tuyau de communication chiffré entre la commande SSH-client et le server SSH</a:t>
            </a:r>
          </a:p>
          <a:p>
            <a:endParaRPr lang="fr-BE" sz="3200" dirty="0">
              <a:latin typeface="Bradley Hand ITC" panose="03070402050302030203" pitchFamily="66" charset="0"/>
            </a:endParaRPr>
          </a:p>
          <a:p>
            <a:r>
              <a:rPr lang="fr-BE" sz="3200" dirty="0">
                <a:latin typeface="Bradley Hand ITC" panose="03070402050302030203" pitchFamily="66" charset="0"/>
              </a:rPr>
              <a:t>Le navigateur web va discuter avec la carte réseau de la machine distante en SSH</a:t>
            </a:r>
          </a:p>
          <a:p>
            <a:r>
              <a:rPr lang="fr-BE" sz="3200" dirty="0">
                <a:latin typeface="Bradley Hand ITC" panose="03070402050302030203" pitchFamily="66" charset="0"/>
                <a:sym typeface="Wingdings" panose="05000000000000000000" pitchFamily="2" charset="2"/>
              </a:rPr>
              <a:t>On pourra joindre toutes les destinations disponibles à partir de la machine distante.</a:t>
            </a:r>
            <a:endParaRPr lang="fr-BE" sz="3200" dirty="0">
              <a:latin typeface="Bradley Hand ITC" panose="03070402050302030203" pitchFamily="66" charset="0"/>
            </a:endParaRPr>
          </a:p>
        </p:txBody>
      </p:sp>
    </p:spTree>
    <p:extLst>
      <p:ext uri="{BB962C8B-B14F-4D97-AF65-F5344CB8AC3E}">
        <p14:creationId xmlns:p14="http://schemas.microsoft.com/office/powerpoint/2010/main" val="1429390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88652B-B439-4AB5-8773-417F1E05177E}"/>
              </a:ext>
            </a:extLst>
          </p:cNvPr>
          <p:cNvSpPr>
            <a:spLocks noGrp="1"/>
          </p:cNvSpPr>
          <p:nvPr>
            <p:ph type="title"/>
          </p:nvPr>
        </p:nvSpPr>
        <p:spPr>
          <a:xfrm>
            <a:off x="1155855" y="609600"/>
            <a:ext cx="8554473" cy="1456267"/>
          </a:xfrm>
        </p:spPr>
        <p:txBody>
          <a:bodyPr rtlCol="0"/>
          <a:lstStyle/>
          <a:p>
            <a:pPr rtl="0"/>
            <a:r>
              <a:rPr lang="fr-FR" dirty="0"/>
              <a:t>redirection de port local</a:t>
            </a:r>
          </a:p>
        </p:txBody>
      </p:sp>
      <p:sp>
        <p:nvSpPr>
          <p:cNvPr id="5" name="ZoneTexte 4">
            <a:extLst>
              <a:ext uri="{FF2B5EF4-FFF2-40B4-BE49-F238E27FC236}">
                <a16:creationId xmlns:a16="http://schemas.microsoft.com/office/drawing/2014/main" id="{CC6E4874-0134-370D-0C71-DE4CE2900D89}"/>
              </a:ext>
            </a:extLst>
          </p:cNvPr>
          <p:cNvSpPr txBox="1"/>
          <p:nvPr/>
        </p:nvSpPr>
        <p:spPr>
          <a:xfrm>
            <a:off x="1056860" y="2256183"/>
            <a:ext cx="10078279" cy="3046988"/>
          </a:xfrm>
          <a:prstGeom prst="rect">
            <a:avLst/>
          </a:prstGeom>
          <a:noFill/>
        </p:spPr>
        <p:txBody>
          <a:bodyPr wrap="square" rtlCol="0">
            <a:spAutoFit/>
          </a:bodyPr>
          <a:lstStyle/>
          <a:p>
            <a:r>
              <a:rPr lang="fr-FR" sz="3200" dirty="0">
                <a:latin typeface="Bradley Hand ITC" panose="03070402050302030203" pitchFamily="66" charset="0"/>
              </a:rPr>
              <a:t>La « redirection de port local » vous permet d'accéder aux ressources du réseau local qui ne sont pas exposées à Internet.</a:t>
            </a:r>
          </a:p>
          <a:p>
            <a:endParaRPr lang="fr-FR" sz="3200" dirty="0">
              <a:latin typeface="Bradley Hand ITC" panose="03070402050302030203" pitchFamily="66" charset="0"/>
            </a:endParaRPr>
          </a:p>
          <a:p>
            <a:r>
              <a:rPr lang="fr-BE" sz="3200" dirty="0" err="1"/>
              <a:t>ssh</a:t>
            </a:r>
            <a:r>
              <a:rPr lang="fr-BE" sz="3200" dirty="0"/>
              <a:t> -L </a:t>
            </a:r>
            <a:r>
              <a:rPr lang="fr-BE" sz="3200" dirty="0" err="1"/>
              <a:t>local_port:remote_address:remote_port</a:t>
            </a:r>
            <a:r>
              <a:rPr lang="fr-BE" sz="3200" dirty="0"/>
              <a:t> username@server.com</a:t>
            </a:r>
          </a:p>
        </p:txBody>
      </p:sp>
    </p:spTree>
    <p:extLst>
      <p:ext uri="{BB962C8B-B14F-4D97-AF65-F5344CB8AC3E}">
        <p14:creationId xmlns:p14="http://schemas.microsoft.com/office/powerpoint/2010/main" val="1804140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88652B-B439-4AB5-8773-417F1E05177E}"/>
              </a:ext>
            </a:extLst>
          </p:cNvPr>
          <p:cNvSpPr>
            <a:spLocks noGrp="1"/>
          </p:cNvSpPr>
          <p:nvPr>
            <p:ph type="title"/>
          </p:nvPr>
        </p:nvSpPr>
        <p:spPr>
          <a:xfrm>
            <a:off x="957847" y="609600"/>
            <a:ext cx="8554473" cy="1456267"/>
          </a:xfrm>
        </p:spPr>
        <p:txBody>
          <a:bodyPr rtlCol="0"/>
          <a:lstStyle/>
          <a:p>
            <a:pPr rtl="0"/>
            <a:r>
              <a:rPr lang="fr-FR" dirty="0"/>
              <a:t>redirection de port local</a:t>
            </a:r>
          </a:p>
        </p:txBody>
      </p:sp>
      <p:sp>
        <p:nvSpPr>
          <p:cNvPr id="5" name="ZoneTexte 4">
            <a:extLst>
              <a:ext uri="{FF2B5EF4-FFF2-40B4-BE49-F238E27FC236}">
                <a16:creationId xmlns:a16="http://schemas.microsoft.com/office/drawing/2014/main" id="{CC6E4874-0134-370D-0C71-DE4CE2900D89}"/>
              </a:ext>
            </a:extLst>
          </p:cNvPr>
          <p:cNvSpPr txBox="1"/>
          <p:nvPr/>
        </p:nvSpPr>
        <p:spPr>
          <a:xfrm>
            <a:off x="949856" y="1769800"/>
            <a:ext cx="10078279" cy="4031873"/>
          </a:xfrm>
          <a:prstGeom prst="rect">
            <a:avLst/>
          </a:prstGeom>
          <a:noFill/>
        </p:spPr>
        <p:txBody>
          <a:bodyPr wrap="square" rtlCol="0">
            <a:spAutoFit/>
          </a:bodyPr>
          <a:lstStyle/>
          <a:p>
            <a:r>
              <a:rPr lang="fr-FR" sz="3200" dirty="0">
                <a:latin typeface="Bradley Hand ITC" panose="03070402050302030203" pitchFamily="66" charset="0"/>
              </a:rPr>
              <a:t>Exemple:</a:t>
            </a:r>
          </a:p>
          <a:p>
            <a:r>
              <a:rPr lang="fr-FR" sz="3200" dirty="0">
                <a:latin typeface="Bradley Hand ITC" panose="03070402050302030203" pitchFamily="66" charset="0"/>
              </a:rPr>
              <a:t>Server SSH distant: ssh.youroffice.com</a:t>
            </a:r>
          </a:p>
          <a:p>
            <a:r>
              <a:rPr lang="fr-FR" sz="3200" dirty="0">
                <a:latin typeface="Bradley Hand ITC" panose="03070402050302030203" pitchFamily="66" charset="0"/>
              </a:rPr>
              <a:t>Adresse </a:t>
            </a:r>
            <a:r>
              <a:rPr lang="fr-FR" sz="3200" dirty="0" err="1">
                <a:latin typeface="Bradley Hand ITC" panose="03070402050302030203" pitchFamily="66" charset="0"/>
              </a:rPr>
              <a:t>ip</a:t>
            </a:r>
            <a:r>
              <a:rPr lang="fr-FR" sz="3200" dirty="0">
                <a:latin typeface="Bradley Hand ITC" panose="03070402050302030203" pitchFamily="66" charset="0"/>
              </a:rPr>
              <a:t> locale de la base de données: 192.168.1.111</a:t>
            </a:r>
          </a:p>
          <a:p>
            <a:r>
              <a:rPr lang="fr-FR" sz="3200" dirty="0">
                <a:latin typeface="Bradley Hand ITC" panose="03070402050302030203" pitchFamily="66" charset="0"/>
              </a:rPr>
              <a:t> </a:t>
            </a:r>
          </a:p>
          <a:p>
            <a:r>
              <a:rPr lang="en-US" sz="3200" dirty="0" err="1"/>
              <a:t>ssh</a:t>
            </a:r>
            <a:r>
              <a:rPr lang="en-US" sz="3200" dirty="0"/>
              <a:t> -L 8888:192.168.1.111:1234 </a:t>
            </a:r>
            <a:r>
              <a:rPr lang="en-US" sz="3200" dirty="0">
                <a:hlinkClick r:id="rId3"/>
              </a:rPr>
              <a:t>bob@ssh.youroffice.com</a:t>
            </a:r>
            <a:endParaRPr lang="en-US" sz="3200" dirty="0"/>
          </a:p>
          <a:p>
            <a:endParaRPr lang="fr-BE" sz="3200" dirty="0"/>
          </a:p>
          <a:p>
            <a:r>
              <a:rPr lang="fr-BE" sz="3200" dirty="0">
                <a:latin typeface="Bradley Hand ITC" panose="03070402050302030203" pitchFamily="66" charset="0"/>
              </a:rPr>
              <a:t>Pour accéder à la base de données, à partir de votre navigateur: </a:t>
            </a:r>
            <a:r>
              <a:rPr lang="fr-BE" sz="3200" dirty="0"/>
              <a:t>http://localhost:8888</a:t>
            </a:r>
            <a:endParaRPr lang="en-US" sz="3200" dirty="0"/>
          </a:p>
        </p:txBody>
      </p:sp>
    </p:spTree>
    <p:extLst>
      <p:ext uri="{BB962C8B-B14F-4D97-AF65-F5344CB8AC3E}">
        <p14:creationId xmlns:p14="http://schemas.microsoft.com/office/powerpoint/2010/main" val="3990748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88652B-B439-4AB5-8773-417F1E05177E}"/>
              </a:ext>
            </a:extLst>
          </p:cNvPr>
          <p:cNvSpPr>
            <a:spLocks noGrp="1"/>
          </p:cNvSpPr>
          <p:nvPr>
            <p:ph type="title"/>
          </p:nvPr>
        </p:nvSpPr>
        <p:spPr>
          <a:xfrm>
            <a:off x="1155855" y="609600"/>
            <a:ext cx="8554473" cy="1456267"/>
          </a:xfrm>
        </p:spPr>
        <p:txBody>
          <a:bodyPr rtlCol="0"/>
          <a:lstStyle/>
          <a:p>
            <a:pPr rtl="0"/>
            <a:r>
              <a:rPr lang="fr-FR" dirty="0"/>
              <a:t>redirection de port local</a:t>
            </a:r>
          </a:p>
        </p:txBody>
      </p:sp>
      <p:sp>
        <p:nvSpPr>
          <p:cNvPr id="5" name="ZoneTexte 4">
            <a:extLst>
              <a:ext uri="{FF2B5EF4-FFF2-40B4-BE49-F238E27FC236}">
                <a16:creationId xmlns:a16="http://schemas.microsoft.com/office/drawing/2014/main" id="{CC6E4874-0134-370D-0C71-DE4CE2900D89}"/>
              </a:ext>
            </a:extLst>
          </p:cNvPr>
          <p:cNvSpPr txBox="1"/>
          <p:nvPr/>
        </p:nvSpPr>
        <p:spPr>
          <a:xfrm>
            <a:off x="1056860" y="2489647"/>
            <a:ext cx="10078279" cy="2554545"/>
          </a:xfrm>
          <a:prstGeom prst="rect">
            <a:avLst/>
          </a:prstGeom>
          <a:noFill/>
        </p:spPr>
        <p:txBody>
          <a:bodyPr wrap="square" rtlCol="0">
            <a:spAutoFit/>
          </a:bodyPr>
          <a:lstStyle/>
          <a:p>
            <a:r>
              <a:rPr lang="fr-FR" sz="3200" dirty="0">
                <a:latin typeface="Bradley Hand ITC" panose="03070402050302030203" pitchFamily="66" charset="0"/>
              </a:rPr>
              <a:t>Si le serveur de base de données est la même machine que le serveur </a:t>
            </a:r>
            <a:r>
              <a:rPr lang="fr-FR" sz="3200" dirty="0" err="1">
                <a:latin typeface="Bradley Hand ITC" panose="03070402050302030203" pitchFamily="66" charset="0"/>
              </a:rPr>
              <a:t>ssh</a:t>
            </a:r>
            <a:r>
              <a:rPr lang="fr-FR" sz="3200" dirty="0">
                <a:latin typeface="Bradley Hand ITC" panose="03070402050302030203" pitchFamily="66" charset="0"/>
              </a:rPr>
              <a:t>:</a:t>
            </a:r>
          </a:p>
          <a:p>
            <a:endParaRPr lang="fr-FR" sz="3200" dirty="0">
              <a:latin typeface="Bradley Hand ITC" panose="03070402050302030203" pitchFamily="66" charset="0"/>
            </a:endParaRPr>
          </a:p>
          <a:p>
            <a:endParaRPr lang="fr-FR" sz="3200" dirty="0">
              <a:latin typeface="Bradley Hand ITC" panose="03070402050302030203" pitchFamily="66" charset="0"/>
            </a:endParaRPr>
          </a:p>
          <a:p>
            <a:r>
              <a:rPr lang="fr-FR" sz="3200" dirty="0" err="1"/>
              <a:t>ssh</a:t>
            </a:r>
            <a:r>
              <a:rPr lang="fr-FR" sz="3200" dirty="0"/>
              <a:t> -L 8888:localhost:1234 bob@ssh.yourofffice.com</a:t>
            </a:r>
          </a:p>
        </p:txBody>
      </p:sp>
    </p:spTree>
    <p:extLst>
      <p:ext uri="{BB962C8B-B14F-4D97-AF65-F5344CB8AC3E}">
        <p14:creationId xmlns:p14="http://schemas.microsoft.com/office/powerpoint/2010/main" val="1242356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88652B-B439-4AB5-8773-417F1E05177E}"/>
              </a:ext>
            </a:extLst>
          </p:cNvPr>
          <p:cNvSpPr>
            <a:spLocks noGrp="1"/>
          </p:cNvSpPr>
          <p:nvPr>
            <p:ph type="title"/>
          </p:nvPr>
        </p:nvSpPr>
        <p:spPr>
          <a:xfrm>
            <a:off x="1155855" y="609600"/>
            <a:ext cx="8554473" cy="1456267"/>
          </a:xfrm>
        </p:spPr>
        <p:txBody>
          <a:bodyPr rtlCol="0"/>
          <a:lstStyle/>
          <a:p>
            <a:pPr rtl="0"/>
            <a:r>
              <a:rPr lang="fr-FR" dirty="0"/>
              <a:t>redirection de port local</a:t>
            </a:r>
          </a:p>
        </p:txBody>
      </p:sp>
      <p:sp>
        <p:nvSpPr>
          <p:cNvPr id="5" name="ZoneTexte 4">
            <a:extLst>
              <a:ext uri="{FF2B5EF4-FFF2-40B4-BE49-F238E27FC236}">
                <a16:creationId xmlns:a16="http://schemas.microsoft.com/office/drawing/2014/main" id="{CC6E4874-0134-370D-0C71-DE4CE2900D89}"/>
              </a:ext>
            </a:extLst>
          </p:cNvPr>
          <p:cNvSpPr txBox="1"/>
          <p:nvPr/>
        </p:nvSpPr>
        <p:spPr>
          <a:xfrm>
            <a:off x="1056860" y="2489647"/>
            <a:ext cx="10078279" cy="2554545"/>
          </a:xfrm>
          <a:prstGeom prst="rect">
            <a:avLst/>
          </a:prstGeom>
          <a:noFill/>
        </p:spPr>
        <p:txBody>
          <a:bodyPr wrap="square" rtlCol="0">
            <a:spAutoFit/>
          </a:bodyPr>
          <a:lstStyle/>
          <a:p>
            <a:r>
              <a:rPr lang="fr-FR" sz="3200" dirty="0">
                <a:latin typeface="Bradley Hand ITC" panose="03070402050302030203" pitchFamily="66" charset="0"/>
              </a:rPr>
              <a:t>Si le serveur de base de données est la même machine que le serveur </a:t>
            </a:r>
            <a:r>
              <a:rPr lang="fr-FR" sz="3200" dirty="0" err="1">
                <a:latin typeface="Bradley Hand ITC" panose="03070402050302030203" pitchFamily="66" charset="0"/>
              </a:rPr>
              <a:t>ssh</a:t>
            </a:r>
            <a:r>
              <a:rPr lang="fr-FR" sz="3200" dirty="0">
                <a:latin typeface="Bradley Hand ITC" panose="03070402050302030203" pitchFamily="66" charset="0"/>
              </a:rPr>
              <a:t>:</a:t>
            </a:r>
          </a:p>
          <a:p>
            <a:endParaRPr lang="fr-FR" sz="3200" dirty="0">
              <a:latin typeface="Bradley Hand ITC" panose="03070402050302030203" pitchFamily="66" charset="0"/>
            </a:endParaRPr>
          </a:p>
          <a:p>
            <a:endParaRPr lang="fr-FR" sz="3200" dirty="0">
              <a:latin typeface="Bradley Hand ITC" panose="03070402050302030203" pitchFamily="66" charset="0"/>
            </a:endParaRPr>
          </a:p>
          <a:p>
            <a:r>
              <a:rPr lang="fr-FR" sz="3200" dirty="0" err="1"/>
              <a:t>ssh</a:t>
            </a:r>
            <a:r>
              <a:rPr lang="fr-FR" sz="3200" dirty="0"/>
              <a:t> -L 8888:localhost:1234 bob@ssh.votrebureau.com</a:t>
            </a:r>
          </a:p>
        </p:txBody>
      </p:sp>
    </p:spTree>
    <p:extLst>
      <p:ext uri="{BB962C8B-B14F-4D97-AF65-F5344CB8AC3E}">
        <p14:creationId xmlns:p14="http://schemas.microsoft.com/office/powerpoint/2010/main" val="671790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88652B-B439-4AB5-8773-417F1E05177E}"/>
              </a:ext>
            </a:extLst>
          </p:cNvPr>
          <p:cNvSpPr>
            <a:spLocks noGrp="1"/>
          </p:cNvSpPr>
          <p:nvPr>
            <p:ph type="title"/>
          </p:nvPr>
        </p:nvSpPr>
        <p:spPr>
          <a:xfrm>
            <a:off x="1155855" y="609600"/>
            <a:ext cx="8554473" cy="1456267"/>
          </a:xfrm>
        </p:spPr>
        <p:txBody>
          <a:bodyPr rtlCol="0"/>
          <a:lstStyle/>
          <a:p>
            <a:pPr rtl="0"/>
            <a:r>
              <a:rPr lang="fr-FR" dirty="0"/>
              <a:t>redirection de port distant</a:t>
            </a:r>
          </a:p>
        </p:txBody>
      </p:sp>
      <p:sp>
        <p:nvSpPr>
          <p:cNvPr id="5" name="ZoneTexte 4">
            <a:extLst>
              <a:ext uri="{FF2B5EF4-FFF2-40B4-BE49-F238E27FC236}">
                <a16:creationId xmlns:a16="http://schemas.microsoft.com/office/drawing/2014/main" id="{CC6E4874-0134-370D-0C71-DE4CE2900D89}"/>
              </a:ext>
            </a:extLst>
          </p:cNvPr>
          <p:cNvSpPr txBox="1"/>
          <p:nvPr/>
        </p:nvSpPr>
        <p:spPr>
          <a:xfrm>
            <a:off x="1056860" y="2567468"/>
            <a:ext cx="10078279" cy="3847207"/>
          </a:xfrm>
          <a:prstGeom prst="rect">
            <a:avLst/>
          </a:prstGeom>
          <a:noFill/>
        </p:spPr>
        <p:txBody>
          <a:bodyPr wrap="square" rtlCol="0">
            <a:spAutoFit/>
          </a:bodyPr>
          <a:lstStyle/>
          <a:p>
            <a:r>
              <a:rPr lang="fr-FR" sz="3200" dirty="0">
                <a:latin typeface="Bradley Hand ITC" panose="03070402050302030203" pitchFamily="66" charset="0"/>
              </a:rPr>
              <a:t>Si on ouvre un tunnel SSH depuis le serveur vers le client, il est possible au client de remonter le tunnel pour accéder au serveur.</a:t>
            </a:r>
          </a:p>
          <a:p>
            <a:endParaRPr lang="fr-FR" sz="3200" dirty="0">
              <a:latin typeface="Bradley Hand ITC" panose="03070402050302030203" pitchFamily="66" charset="0"/>
            </a:endParaRPr>
          </a:p>
          <a:p>
            <a:r>
              <a:rPr lang="fr-FR" sz="3200" dirty="0">
                <a:latin typeface="Bradley Hand ITC" panose="03070402050302030203" pitchFamily="66" charset="0"/>
              </a:rPr>
              <a:t>« Tunnel à travers le pare-feu »</a:t>
            </a:r>
          </a:p>
          <a:p>
            <a:endParaRPr lang="fr-FR" sz="2800" dirty="0">
              <a:latin typeface="Bradley Hand ITC" panose="03070402050302030203" pitchFamily="66" charset="0"/>
            </a:endParaRPr>
          </a:p>
          <a:p>
            <a:r>
              <a:rPr lang="fr-FR" sz="2800" dirty="0">
                <a:latin typeface="Bradley Hand ITC" panose="03070402050302030203" pitchFamily="66" charset="0"/>
              </a:rPr>
              <a:t> </a:t>
            </a:r>
          </a:p>
          <a:p>
            <a:endParaRPr lang="fr-FR" sz="2800" dirty="0">
              <a:latin typeface="Bradley Hand ITC" panose="03070402050302030203" pitchFamily="66" charset="0"/>
            </a:endParaRPr>
          </a:p>
        </p:txBody>
      </p:sp>
    </p:spTree>
    <p:extLst>
      <p:ext uri="{BB962C8B-B14F-4D97-AF65-F5344CB8AC3E}">
        <p14:creationId xmlns:p14="http://schemas.microsoft.com/office/powerpoint/2010/main" val="4021117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88652B-B439-4AB5-8773-417F1E05177E}"/>
              </a:ext>
            </a:extLst>
          </p:cNvPr>
          <p:cNvSpPr>
            <a:spLocks noGrp="1"/>
          </p:cNvSpPr>
          <p:nvPr>
            <p:ph type="title"/>
          </p:nvPr>
        </p:nvSpPr>
        <p:spPr>
          <a:xfrm>
            <a:off x="1155855" y="609600"/>
            <a:ext cx="8554473" cy="1456267"/>
          </a:xfrm>
        </p:spPr>
        <p:txBody>
          <a:bodyPr rtlCol="0"/>
          <a:lstStyle/>
          <a:p>
            <a:pPr rtl="0"/>
            <a:r>
              <a:rPr lang="fr-FR" dirty="0"/>
              <a:t>redirection de port distant</a:t>
            </a:r>
          </a:p>
        </p:txBody>
      </p:sp>
      <p:sp>
        <p:nvSpPr>
          <p:cNvPr id="5" name="ZoneTexte 4">
            <a:extLst>
              <a:ext uri="{FF2B5EF4-FFF2-40B4-BE49-F238E27FC236}">
                <a16:creationId xmlns:a16="http://schemas.microsoft.com/office/drawing/2014/main" id="{CC6E4874-0134-370D-0C71-DE4CE2900D89}"/>
              </a:ext>
            </a:extLst>
          </p:cNvPr>
          <p:cNvSpPr txBox="1"/>
          <p:nvPr/>
        </p:nvSpPr>
        <p:spPr>
          <a:xfrm>
            <a:off x="1056860" y="2567468"/>
            <a:ext cx="10078279" cy="3539430"/>
          </a:xfrm>
          <a:prstGeom prst="rect">
            <a:avLst/>
          </a:prstGeom>
          <a:noFill/>
        </p:spPr>
        <p:txBody>
          <a:bodyPr wrap="square" rtlCol="0">
            <a:spAutoFit/>
          </a:bodyPr>
          <a:lstStyle/>
          <a:p>
            <a:r>
              <a:rPr lang="fr-FR" sz="3200" dirty="0">
                <a:latin typeface="Bradley Hand ITC" panose="03070402050302030203" pitchFamily="66" charset="0"/>
              </a:rPr>
              <a:t>Exemple: Vous êtes chez vous et vous voulez vous connecter à votre boulot. Seulement les PC du boulot sont derrière un pare-feu qui empêche toute connexion depuis l’extérieur. Qu’à cela ne tienne : vous pouvez mettre en place un tunnel inversé depuis le boulot vers votre serveur à la maison. Cela vous permettra ensuite de vous connecter au boulot depuis chez vous.</a:t>
            </a:r>
            <a:endParaRPr lang="fr-FR" sz="2800" dirty="0">
              <a:latin typeface="Bradley Hand ITC" panose="03070402050302030203" pitchFamily="66" charset="0"/>
            </a:endParaRPr>
          </a:p>
        </p:txBody>
      </p:sp>
    </p:spTree>
    <p:extLst>
      <p:ext uri="{BB962C8B-B14F-4D97-AF65-F5344CB8AC3E}">
        <p14:creationId xmlns:p14="http://schemas.microsoft.com/office/powerpoint/2010/main" val="3613464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88652B-B439-4AB5-8773-417F1E05177E}"/>
              </a:ext>
            </a:extLst>
          </p:cNvPr>
          <p:cNvSpPr>
            <a:spLocks noGrp="1"/>
          </p:cNvSpPr>
          <p:nvPr>
            <p:ph type="title"/>
          </p:nvPr>
        </p:nvSpPr>
        <p:spPr>
          <a:xfrm>
            <a:off x="1155855" y="609600"/>
            <a:ext cx="8554473" cy="1456267"/>
          </a:xfrm>
        </p:spPr>
        <p:txBody>
          <a:bodyPr rtlCol="0"/>
          <a:lstStyle/>
          <a:p>
            <a:pPr rtl="0"/>
            <a:r>
              <a:rPr lang="fr-FR" dirty="0"/>
              <a:t>redirection de port distant</a:t>
            </a:r>
          </a:p>
        </p:txBody>
      </p:sp>
      <p:sp>
        <p:nvSpPr>
          <p:cNvPr id="5" name="ZoneTexte 4">
            <a:extLst>
              <a:ext uri="{FF2B5EF4-FFF2-40B4-BE49-F238E27FC236}">
                <a16:creationId xmlns:a16="http://schemas.microsoft.com/office/drawing/2014/main" id="{CC6E4874-0134-370D-0C71-DE4CE2900D89}"/>
              </a:ext>
            </a:extLst>
          </p:cNvPr>
          <p:cNvSpPr txBox="1"/>
          <p:nvPr/>
        </p:nvSpPr>
        <p:spPr>
          <a:xfrm>
            <a:off x="988766" y="2055505"/>
            <a:ext cx="10078279" cy="5016758"/>
          </a:xfrm>
          <a:prstGeom prst="rect">
            <a:avLst/>
          </a:prstGeom>
          <a:noFill/>
        </p:spPr>
        <p:txBody>
          <a:bodyPr wrap="square" rtlCol="0">
            <a:spAutoFit/>
          </a:bodyPr>
          <a:lstStyle/>
          <a:p>
            <a:r>
              <a:rPr lang="fr-FR" sz="3200" dirty="0" err="1"/>
              <a:t>ssh</a:t>
            </a:r>
            <a:r>
              <a:rPr lang="fr-FR" sz="3200" dirty="0"/>
              <a:t> -R </a:t>
            </a:r>
            <a:r>
              <a:rPr lang="fr-FR" sz="3200" dirty="0" err="1"/>
              <a:t>remote_port:local_address:local_port</a:t>
            </a:r>
            <a:r>
              <a:rPr lang="fr-FR" sz="3200" dirty="0"/>
              <a:t> </a:t>
            </a:r>
            <a:r>
              <a:rPr lang="fr-FR" sz="3200" dirty="0">
                <a:hlinkClick r:id="rId3">
                  <a:extLst>
                    <a:ext uri="{A12FA001-AC4F-418D-AE19-62706E023703}">
                      <ahyp:hlinkClr xmlns:ahyp="http://schemas.microsoft.com/office/drawing/2018/hyperlinkcolor" val="tx"/>
                    </a:ext>
                  </a:extLst>
                </a:hlinkClick>
              </a:rPr>
              <a:t>username@server.com</a:t>
            </a:r>
            <a:endParaRPr lang="fr-FR" sz="3200" dirty="0"/>
          </a:p>
          <a:p>
            <a:endParaRPr lang="fr-FR" sz="3200" dirty="0"/>
          </a:p>
          <a:p>
            <a:endParaRPr lang="fr-FR" sz="3200" dirty="0">
              <a:latin typeface="Bradley Hand ITC" panose="03070402050302030203" pitchFamily="66" charset="0"/>
            </a:endParaRPr>
          </a:p>
          <a:p>
            <a:endParaRPr lang="fr-FR" sz="3200" dirty="0"/>
          </a:p>
          <a:p>
            <a:endParaRPr lang="fr-FR" sz="3200" dirty="0"/>
          </a:p>
          <a:p>
            <a:endParaRPr lang="fr-FR" sz="3200" dirty="0">
              <a:latin typeface="Bradley Hand ITC" panose="03070402050302030203" pitchFamily="66" charset="0"/>
            </a:endParaRPr>
          </a:p>
          <a:p>
            <a:r>
              <a:rPr lang="pt-BR" sz="3200" dirty="0"/>
              <a:t>userD@distant&gt;$ ssh -R 12345:localhost:22 userL@local</a:t>
            </a:r>
          </a:p>
          <a:p>
            <a:r>
              <a:rPr lang="pt-BR" sz="3200" dirty="0"/>
              <a:t>userL@local&gt;$ </a:t>
            </a:r>
            <a:r>
              <a:rPr lang="en-US" sz="3200" dirty="0" err="1"/>
              <a:t>ssh</a:t>
            </a:r>
            <a:r>
              <a:rPr lang="en-US" sz="3200" dirty="0"/>
              <a:t> -p 12345 </a:t>
            </a:r>
            <a:r>
              <a:rPr lang="en-US" sz="3200" dirty="0" err="1"/>
              <a:t>userD@localhost</a:t>
            </a:r>
            <a:endParaRPr lang="fr-FR" sz="3200" dirty="0"/>
          </a:p>
          <a:p>
            <a:endParaRPr lang="fr-FR" sz="3200" dirty="0">
              <a:latin typeface="Bradley Hand ITC" panose="03070402050302030203" pitchFamily="66" charset="0"/>
            </a:endParaRPr>
          </a:p>
        </p:txBody>
      </p:sp>
      <p:pic>
        <p:nvPicPr>
          <p:cNvPr id="3" name="Image 2">
            <a:extLst>
              <a:ext uri="{FF2B5EF4-FFF2-40B4-BE49-F238E27FC236}">
                <a16:creationId xmlns:a16="http://schemas.microsoft.com/office/drawing/2014/main" id="{2D73E1D2-DF2D-911C-E853-EB4AE1938760}"/>
              </a:ext>
            </a:extLst>
          </p:cNvPr>
          <p:cNvPicPr>
            <a:picLocks noChangeAspect="1"/>
          </p:cNvPicPr>
          <p:nvPr/>
        </p:nvPicPr>
        <p:blipFill>
          <a:blip r:embed="rId4"/>
          <a:stretch>
            <a:fillRect/>
          </a:stretch>
        </p:blipFill>
        <p:spPr>
          <a:xfrm>
            <a:off x="1905914" y="3429000"/>
            <a:ext cx="6683610" cy="1515794"/>
          </a:xfrm>
          <a:prstGeom prst="rect">
            <a:avLst/>
          </a:prstGeom>
        </p:spPr>
      </p:pic>
    </p:spTree>
    <p:extLst>
      <p:ext uri="{BB962C8B-B14F-4D97-AF65-F5344CB8AC3E}">
        <p14:creationId xmlns:p14="http://schemas.microsoft.com/office/powerpoint/2010/main" val="14298113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éleste">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Office_50521259_TF22566005_Win32" id="{BF8FD16A-3FAC-433F-A48A-A2EB331D1E2D}" vid="{A5A5BF87-E7EB-41AE-967D-B0F66786748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3.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Conception futuriste</Template>
  <TotalTime>0</TotalTime>
  <Words>1467</Words>
  <Application>Microsoft Office PowerPoint</Application>
  <PresentationFormat>Grand écran</PresentationFormat>
  <Paragraphs>70</Paragraphs>
  <Slides>12</Slides>
  <Notes>12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12</vt:i4>
      </vt:variant>
    </vt:vector>
  </HeadingPairs>
  <TitlesOfParts>
    <vt:vector size="18" baseType="lpstr">
      <vt:lpstr>Arial</vt:lpstr>
      <vt:lpstr>Bradley Hand ITC</vt:lpstr>
      <vt:lpstr>Calibri</vt:lpstr>
      <vt:lpstr>Calibri Light</vt:lpstr>
      <vt:lpstr>Roboto</vt:lpstr>
      <vt:lpstr>Céleste</vt:lpstr>
      <vt:lpstr>Tunnel SSH et reverse tunnel SSH</vt:lpstr>
      <vt:lpstr>Objectif d’un tunnel ssh</vt:lpstr>
      <vt:lpstr>redirection de port local</vt:lpstr>
      <vt:lpstr>redirection de port local</vt:lpstr>
      <vt:lpstr>redirection de port local</vt:lpstr>
      <vt:lpstr>redirection de port local</vt:lpstr>
      <vt:lpstr>redirection de port distant</vt:lpstr>
      <vt:lpstr>redirection de port distant</vt:lpstr>
      <vt:lpstr>redirection de port distant</vt:lpstr>
      <vt:lpstr>redirection de port distant Connection par un serveur tiers</vt:lpstr>
      <vt:lpstr>Présentation PowerPoint</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Tunnel SSH et reverse tunnel SSH</dc:title>
  <dc:creator>Amélie Lambotte</dc:creator>
  <cp:lastModifiedBy>Amélie Lambotte</cp:lastModifiedBy>
  <cp:revision>1</cp:revision>
  <dcterms:created xsi:type="dcterms:W3CDTF">2022-10-27T07:45:22Z</dcterms:created>
  <dcterms:modified xsi:type="dcterms:W3CDTF">2022-10-31T11:19:26Z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