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Jason" initials="jJ" lastIdx="1" clrIdx="0">
    <p:extLst>
      <p:ext uri="{19B8F6BF-5375-455C-9EA6-DF929625EA0E}">
        <p15:presenceInfo xmlns:p15="http://schemas.microsoft.com/office/powerpoint/2012/main" userId="c8c1f2356205ac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34842-B7C9-319F-66E3-DC355EE4A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71949E-CB61-02A3-BFF2-375EF6EAC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2400" b="1" dirty="0"/>
              <a:t>Virtual </a:t>
            </a:r>
            <a:r>
              <a:rPr lang="fr-BE" sz="2400" b="1" dirty="0" err="1"/>
              <a:t>Private</a:t>
            </a:r>
            <a:r>
              <a:rPr lang="fr-BE" sz="2400" b="1" dirty="0"/>
              <a:t> Network</a:t>
            </a:r>
          </a:p>
          <a:p>
            <a:r>
              <a:rPr lang="fr-BE" sz="2400" b="1" dirty="0"/>
              <a:t>« VPN »</a:t>
            </a:r>
          </a:p>
        </p:txBody>
      </p:sp>
    </p:spTree>
    <p:extLst>
      <p:ext uri="{BB962C8B-B14F-4D97-AF65-F5344CB8AC3E}">
        <p14:creationId xmlns:p14="http://schemas.microsoft.com/office/powerpoint/2010/main" val="189288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A2927-2CDB-9016-E74D-827CAE4D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VPN c’est quoi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196FB06-652E-5E5A-6045-C0F5A47E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981200"/>
            <a:ext cx="9480174" cy="43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7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5450B-605B-481C-ECE7-ECC9FEEF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Avantages d’un « VPN 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57C3F2-2B88-18F8-FDCB-E8563F98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3429000"/>
            <a:ext cx="2969839" cy="25112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B345C4E-E296-4E50-5283-9DFEBF3B198C}"/>
              </a:ext>
            </a:extLst>
          </p:cNvPr>
          <p:cNvSpPr txBox="1"/>
          <p:nvPr/>
        </p:nvSpPr>
        <p:spPr>
          <a:xfrm>
            <a:off x="1514055" y="2871737"/>
            <a:ext cx="146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Anonymat »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C1189DE-B351-8C85-6A7B-015648F92FF2}"/>
              </a:ext>
            </a:extLst>
          </p:cNvPr>
          <p:cNvCxnSpPr/>
          <p:nvPr/>
        </p:nvCxnSpPr>
        <p:spPr>
          <a:xfrm>
            <a:off x="3884239" y="4768663"/>
            <a:ext cx="896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55A67D56-1497-35A3-599E-55867A3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60" y="2949788"/>
            <a:ext cx="2272610" cy="3191036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C473A09-3B7A-5DAD-1BCE-2E8B9FDB61EF}"/>
              </a:ext>
            </a:extLst>
          </p:cNvPr>
          <p:cNvCxnSpPr/>
          <p:nvPr/>
        </p:nvCxnSpPr>
        <p:spPr>
          <a:xfrm>
            <a:off x="5031470" y="3698141"/>
            <a:ext cx="1938898" cy="173915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D8B156-D72D-4965-F430-88C2CD8025A2}"/>
              </a:ext>
            </a:extLst>
          </p:cNvPr>
          <p:cNvCxnSpPr/>
          <p:nvPr/>
        </p:nvCxnSpPr>
        <p:spPr>
          <a:xfrm flipH="1">
            <a:off x="5031470" y="3653318"/>
            <a:ext cx="2034990" cy="17839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3E80E81-3708-3E88-1720-898160CFD75F}"/>
              </a:ext>
            </a:extLst>
          </p:cNvPr>
          <p:cNvSpPr txBox="1"/>
          <p:nvPr/>
        </p:nvSpPr>
        <p:spPr>
          <a:xfrm>
            <a:off x="5213987" y="2949788"/>
            <a:ext cx="166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Stop censure »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C7AF67D-4208-19AE-0CC8-93156F1A3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094" y="3429001"/>
            <a:ext cx="2867524" cy="2446868"/>
          </a:xfrm>
          <a:prstGeom prst="rect">
            <a:avLst/>
          </a:prstGeom>
        </p:spPr>
      </p:pic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311A6D0-6E03-FED8-3DC0-1CFE87EE942A}"/>
              </a:ext>
            </a:extLst>
          </p:cNvPr>
          <p:cNvCxnSpPr/>
          <p:nvPr/>
        </p:nvCxnSpPr>
        <p:spPr>
          <a:xfrm>
            <a:off x="7272897" y="4768663"/>
            <a:ext cx="896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6023198D-F938-658F-45A3-B0970EBDE237}"/>
              </a:ext>
            </a:extLst>
          </p:cNvPr>
          <p:cNvSpPr txBox="1"/>
          <p:nvPr/>
        </p:nvSpPr>
        <p:spPr>
          <a:xfrm>
            <a:off x="8451679" y="2949788"/>
            <a:ext cx="26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Chiffrement des données »</a:t>
            </a:r>
          </a:p>
        </p:txBody>
      </p:sp>
    </p:spTree>
    <p:extLst>
      <p:ext uri="{BB962C8B-B14F-4D97-AF65-F5344CB8AC3E}">
        <p14:creationId xmlns:p14="http://schemas.microsoft.com/office/powerpoint/2010/main" val="24269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17A212AB-C153-6FA1-B92B-3FED8B850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003" y="3778718"/>
            <a:ext cx="1926101" cy="19261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757811B-6BB1-C533-376B-2D8CB5A7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Inconvénient d’un  « VPN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C0CC52-6F55-B758-43AB-789CDF67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429000"/>
            <a:ext cx="2857500" cy="24468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A6ECC1-FB32-2778-0B13-DBEAFCEBBE1A}"/>
              </a:ext>
            </a:extLst>
          </p:cNvPr>
          <p:cNvSpPr txBox="1"/>
          <p:nvPr/>
        </p:nvSpPr>
        <p:spPr>
          <a:xfrm>
            <a:off x="1295402" y="2904565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Connexion lente »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66D9AC-97B3-756D-1649-B35E446192E5}"/>
              </a:ext>
            </a:extLst>
          </p:cNvPr>
          <p:cNvCxnSpPr/>
          <p:nvPr/>
        </p:nvCxnSpPr>
        <p:spPr>
          <a:xfrm>
            <a:off x="4117322" y="4741769"/>
            <a:ext cx="896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68248F8E-7842-35EF-E300-F7D39F8AA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793" y="3429000"/>
            <a:ext cx="2606207" cy="252356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A746B2-B9E0-764A-F4AF-9861828AB4F9}"/>
              </a:ext>
            </a:extLst>
          </p:cNvPr>
          <p:cNvSpPr txBox="1"/>
          <p:nvPr/>
        </p:nvSpPr>
        <p:spPr>
          <a:xfrm>
            <a:off x="5116255" y="2980519"/>
            <a:ext cx="268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Certain sites inaccessible »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8D4C2F0-EBF0-89C2-35F0-63C841A7DDD4}"/>
              </a:ext>
            </a:extLst>
          </p:cNvPr>
          <p:cNvCxnSpPr/>
          <p:nvPr/>
        </p:nvCxnSpPr>
        <p:spPr>
          <a:xfrm>
            <a:off x="7517536" y="4741769"/>
            <a:ext cx="896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F9D029CF-BA1F-DD31-1B23-36C6C4C04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998" y="2904565"/>
            <a:ext cx="2739752" cy="326315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C8A89B7-92F1-BB7B-23A9-701718778BB3}"/>
              </a:ext>
            </a:extLst>
          </p:cNvPr>
          <p:cNvSpPr txBox="1"/>
          <p:nvPr/>
        </p:nvSpPr>
        <p:spPr>
          <a:xfrm>
            <a:off x="8622379" y="3011650"/>
            <a:ext cx="285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« Stockage de nos données ? »</a:t>
            </a:r>
          </a:p>
        </p:txBody>
      </p:sp>
    </p:spTree>
    <p:extLst>
      <p:ext uri="{BB962C8B-B14F-4D97-AF65-F5344CB8AC3E}">
        <p14:creationId xmlns:p14="http://schemas.microsoft.com/office/powerpoint/2010/main" val="304939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C823D-C09C-4134-9DF7-0636094B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VPN 100% Sécuriser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602AB7-C160-234C-D303-C66C2B1D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51968"/>
            <a:ext cx="9524998" cy="33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8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5C6C5-34B5-C58D-7974-05C5122E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Choisir un bon « VPN ?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90AA8F-22F8-43E6-EB49-10DF5ACC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3" y="3429000"/>
            <a:ext cx="1346387" cy="17339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01D8E2-CE17-70F8-EC65-1BF683AB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49" y="3469796"/>
            <a:ext cx="1557693" cy="173398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7947B0-C100-26A5-D7AA-2EB96ABFD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74" y="3599301"/>
            <a:ext cx="1474975" cy="147497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79F5A47-5D0D-22DD-8DC8-08A5337FC83E}"/>
              </a:ext>
            </a:extLst>
          </p:cNvPr>
          <p:cNvCxnSpPr>
            <a:cxnSpLocks/>
          </p:cNvCxnSpPr>
          <p:nvPr/>
        </p:nvCxnSpPr>
        <p:spPr>
          <a:xfrm>
            <a:off x="5300243" y="3506011"/>
            <a:ext cx="1210235" cy="17391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9F1D8C4-3CBC-ACBE-45F8-C4765644E7DC}"/>
              </a:ext>
            </a:extLst>
          </p:cNvPr>
          <p:cNvCxnSpPr>
            <a:cxnSpLocks/>
          </p:cNvCxnSpPr>
          <p:nvPr/>
        </p:nvCxnSpPr>
        <p:spPr>
          <a:xfrm flipH="1">
            <a:off x="5300243" y="3540273"/>
            <a:ext cx="1210235" cy="167063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8EB054DF-2FD5-116E-87A1-B04AC4A79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769" y="3599301"/>
            <a:ext cx="1924610" cy="15525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3AF2D00-AF72-E4EA-B79F-5BFF97154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544" y="3396054"/>
            <a:ext cx="1959070" cy="19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34842-B7C9-319F-66E3-DC355EE4A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Avez-vous des </a:t>
            </a:r>
            <a:r>
              <a:rPr lang="fr-BE" b="1" u="sng" dirty="0">
                <a:solidFill>
                  <a:srgbClr val="FF0000"/>
                </a:solidFill>
              </a:rPr>
              <a:t>questions</a:t>
            </a:r>
            <a:r>
              <a:rPr lang="fr-BE" dirty="0"/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71949E-CB61-02A3-BFF2-375EF6EAC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2000" b="1" dirty="0"/>
              <a:t>Merci de m’avoir écoutez</a:t>
            </a:r>
          </a:p>
          <a:p>
            <a:r>
              <a:rPr lang="fr-BE" sz="2000" b="1" dirty="0"/>
              <a:t>Masy Jason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FCBA16-D065-11F7-7E89-FBDE4D88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81" y="1433755"/>
            <a:ext cx="1581314" cy="23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9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34842-B7C9-319F-66E3-DC355EE4A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Information </a:t>
            </a:r>
            <a:r>
              <a:rPr lang="fr-FR" dirty="0" err="1">
                <a:solidFill>
                  <a:schemeClr val="tx1"/>
                </a:solidFill>
              </a:rPr>
              <a:t>complétementaire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71949E-CB61-02A3-BFF2-375EF6EAC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https://fr.vpnmentor.com/blog/les-differents-types-de-vpn-et-quand-les-utiliser/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FCBA16-D065-11F7-7E89-FBDE4D88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81" y="1433755"/>
            <a:ext cx="1581314" cy="239028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1800C38-DBB4-4DEC-7611-D4EE6BC7FB46}"/>
              </a:ext>
            </a:extLst>
          </p:cNvPr>
          <p:cNvSpPr txBox="1"/>
          <p:nvPr/>
        </p:nvSpPr>
        <p:spPr>
          <a:xfrm>
            <a:off x="2788023" y="46786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https://www.vpncenter.com/fr/meilleur-vpn-france</a:t>
            </a:r>
          </a:p>
        </p:txBody>
      </p:sp>
    </p:spTree>
    <p:extLst>
      <p:ext uri="{BB962C8B-B14F-4D97-AF65-F5344CB8AC3E}">
        <p14:creationId xmlns:p14="http://schemas.microsoft.com/office/powerpoint/2010/main" val="5260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97</Words>
  <Application>Microsoft Office PowerPoint</Application>
  <PresentationFormat>Grand écran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Organique</vt:lpstr>
      <vt:lpstr>Introduction</vt:lpstr>
      <vt:lpstr>Un VPN c’est quoi ?</vt:lpstr>
      <vt:lpstr>Avantages d’un « VPN »</vt:lpstr>
      <vt:lpstr>Inconvénient d’un  « VPN »</vt:lpstr>
      <vt:lpstr>VPN 100% Sécuriser ?</vt:lpstr>
      <vt:lpstr>Choisir un bon « VPN ? »</vt:lpstr>
      <vt:lpstr>Avez-vous des questions ?</vt:lpstr>
      <vt:lpstr>Information complétementaire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jason Jason</dc:creator>
  <cp:lastModifiedBy>jason Jason</cp:lastModifiedBy>
  <cp:revision>6</cp:revision>
  <dcterms:created xsi:type="dcterms:W3CDTF">2022-06-06T16:34:42Z</dcterms:created>
  <dcterms:modified xsi:type="dcterms:W3CDTF">2022-06-16T07:42:38Z</dcterms:modified>
</cp:coreProperties>
</file>