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2" r:id="rId8"/>
    <p:sldId id="270" r:id="rId9"/>
    <p:sldId id="273" r:id="rId10"/>
    <p:sldId id="262" r:id="rId11"/>
    <p:sldId id="274" r:id="rId12"/>
    <p:sldId id="276" r:id="rId13"/>
    <p:sldId id="277" r:id="rId14"/>
    <p:sldId id="278" r:id="rId1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437" autoAdjust="0"/>
  </p:normalViewPr>
  <p:slideViewPr>
    <p:cSldViewPr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23/06/2022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78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8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06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8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56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5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23/06/2022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extérieur, ordinateur, équipement électronique&#10;&#10;Description générée automatiquement">
            <a:extLst>
              <a:ext uri="{FF2B5EF4-FFF2-40B4-BE49-F238E27FC236}">
                <a16:creationId xmlns:a16="http://schemas.microsoft.com/office/drawing/2014/main" id="{4FC570C0-06F0-2A16-887B-AA196B7E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768690"/>
            <a:ext cx="11142662" cy="5320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/>
              <a:t>Annexe</a:t>
            </a:r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9E5CF47F-2F11-9A4A-94D5-D62E71727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49" y="1504583"/>
            <a:ext cx="8712968" cy="49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/>
              <a:t>Annexe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1AFB88-7304-7863-B4CF-50DA4A8AD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0" y="1556792"/>
            <a:ext cx="5371171" cy="43786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23DDB6-DED2-AC99-0C6C-A21C6B01675F}"/>
              </a:ext>
            </a:extLst>
          </p:cNvPr>
          <p:cNvSpPr txBox="1"/>
          <p:nvPr/>
        </p:nvSpPr>
        <p:spPr>
          <a:xfrm>
            <a:off x="1485900" y="603902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Rendez-vous sur Kali Linux…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6673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Qu’est-ce qu’un serveur proxy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5DD6A1-ABB5-8717-2EB5-43C5EC96AAE6}"/>
              </a:ext>
            </a:extLst>
          </p:cNvPr>
          <p:cNvSpPr txBox="1"/>
          <p:nvPr/>
        </p:nvSpPr>
        <p:spPr>
          <a:xfrm>
            <a:off x="3898167" y="170080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Proxy = serveur mandataire</a:t>
            </a:r>
            <a:endParaRPr lang="fr-BE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683C9-034F-8439-3A5A-B3EDA9C0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87" y="2426236"/>
            <a:ext cx="7482250" cy="34010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34F34B-F133-7B1C-7BFC-52FEC27DF257}"/>
              </a:ext>
            </a:extLst>
          </p:cNvPr>
          <p:cNvSpPr txBox="1"/>
          <p:nvPr/>
        </p:nvSpPr>
        <p:spPr>
          <a:xfrm>
            <a:off x="1233871" y="5877272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joue le rôle d’intermédiaire entre un client et un serveur disant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Que permet-il de faire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992841" cy="44653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Du Filtrage de catégories de sites WEB</a:t>
            </a:r>
          </a:p>
          <a:p>
            <a:pPr marL="0" indent="0" rtl="0">
              <a:buNone/>
            </a:pPr>
            <a:r>
              <a:rPr lang="fr-FR" dirty="0"/>
              <a:t> </a:t>
            </a:r>
          </a:p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Mise en cache pour accélérer la navigation en stockant des images ou fichiers CSS,…</a:t>
            </a:r>
          </a:p>
          <a:p>
            <a:pPr rtl="0"/>
            <a:r>
              <a:rPr lang="fr-FR" dirty="0"/>
              <a:t>Compresser certaines données comme des fichiers JS pour optimiser les performances et les retourner plus rapidement au poste client 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DB9789-4829-4F9E-460E-79D951842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445428"/>
            <a:ext cx="942066" cy="9420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5E0891-77E6-6331-33F2-962C18C26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463869"/>
            <a:ext cx="932177" cy="9321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D0F841-8501-4629-A012-AECBD2986F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91" y="1463868"/>
            <a:ext cx="932177" cy="932177"/>
          </a:xfrm>
          <a:prstGeom prst="rect">
            <a:avLst/>
          </a:prstGeom>
        </p:spPr>
      </p:pic>
      <p:pic>
        <p:nvPicPr>
          <p:cNvPr id="16" name="Image 15" descr="Une image contenant texte, horloge, jauge, périphérique&#10;&#10;Description générée automatiquement">
            <a:extLst>
              <a:ext uri="{FF2B5EF4-FFF2-40B4-BE49-F238E27FC236}">
                <a16:creationId xmlns:a16="http://schemas.microsoft.com/office/drawing/2014/main" id="{6C8543DC-AFCA-638E-7D30-070B28546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8" y="3618335"/>
            <a:ext cx="1687242" cy="168724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944E10-9FEE-D360-2027-1D1168B213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22" y="1473755"/>
            <a:ext cx="932178" cy="9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Que permet-il de faire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475929" cy="446532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dirty="0"/>
              <a:t>De la journalisation pour conserver un historique de navigation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dirty="0"/>
          </a:p>
          <a:p>
            <a:pPr rtl="0">
              <a:lnSpc>
                <a:spcPct val="100000"/>
              </a:lnSpc>
            </a:pPr>
            <a:r>
              <a:rPr lang="fr-FR" dirty="0"/>
              <a:t>Anonymat si le proxy est dans un réseau externe au réseau local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18ECC5-260E-70C4-F209-6B9A1CB6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812" y="1268760"/>
            <a:ext cx="1637745" cy="1570360"/>
          </a:xfrm>
          <a:prstGeom prst="rect">
            <a:avLst/>
          </a:prstGeom>
        </p:spPr>
      </p:pic>
      <p:pic>
        <p:nvPicPr>
          <p:cNvPr id="16" name="Image 15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24AB49F0-1283-BF6B-D6F8-E7069BD8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3182320"/>
            <a:ext cx="2837867" cy="15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Proxy « normal » et Proxy transparent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45935" y="1916832"/>
            <a:ext cx="5379585" cy="4465320"/>
          </a:xfrm>
        </p:spPr>
        <p:txBody>
          <a:bodyPr rtlCol="0"/>
          <a:lstStyle/>
          <a:p>
            <a:pPr rtl="0"/>
            <a:r>
              <a:rPr lang="fr-FR" dirty="0"/>
              <a:t>Le proxy « normal » doit être déclaré sur le poste client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/>
              <a:t>- Généralement installé dans une DMZ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6F639B-016F-F2E9-E998-CBB7D7CE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520730"/>
            <a:ext cx="4896544" cy="4611506"/>
          </a:xfrm>
          <a:prstGeom prst="rect">
            <a:avLst/>
          </a:prstGeom>
        </p:spPr>
      </p:pic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14E471C3-91A4-1193-ED28-2AEC832650FC}"/>
              </a:ext>
            </a:extLst>
          </p:cNvPr>
          <p:cNvCxnSpPr>
            <a:cxnSpLocks/>
          </p:cNvCxnSpPr>
          <p:nvPr/>
        </p:nvCxnSpPr>
        <p:spPr>
          <a:xfrm rot="10800000">
            <a:off x="8326660" y="3966852"/>
            <a:ext cx="1296144" cy="974317"/>
          </a:xfrm>
          <a:prstGeom prst="curvedConnector3">
            <a:avLst>
              <a:gd name="adj1" fmla="val 8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6A42D1EB-0B8B-2213-0AA0-C30804087476}"/>
              </a:ext>
            </a:extLst>
          </p:cNvPr>
          <p:cNvCxnSpPr>
            <a:cxnSpLocks/>
          </p:cNvCxnSpPr>
          <p:nvPr/>
        </p:nvCxnSpPr>
        <p:spPr>
          <a:xfrm flipV="1">
            <a:off x="8254652" y="2564904"/>
            <a:ext cx="1368151" cy="1080120"/>
          </a:xfrm>
          <a:prstGeom prst="curvedConnector3">
            <a:avLst>
              <a:gd name="adj1" fmla="val 996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Proxy « normal » et Proxy transparent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45935" y="1916832"/>
            <a:ext cx="5379585" cy="4465320"/>
          </a:xfrm>
        </p:spPr>
        <p:txBody>
          <a:bodyPr rtlCol="0"/>
          <a:lstStyle/>
          <a:p>
            <a:pPr rtl="0"/>
            <a:r>
              <a:rPr lang="fr-FR" dirty="0"/>
              <a:t>Le proxy transparent ne doit pas être déclaré sur le poste client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fr-FR" dirty="0"/>
              <a:t>- Généralement installé sur le pare-feu mais pas obligatoire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11738B-5AF9-F7F7-F192-F1F928CC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498600"/>
            <a:ext cx="3854782" cy="50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Comment configurer un proxy sur un PC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1DFCFE-DA98-C016-61E3-EE6235D43035}"/>
              </a:ext>
            </a:extLst>
          </p:cNvPr>
          <p:cNvSpPr txBox="1"/>
          <p:nvPr/>
        </p:nvSpPr>
        <p:spPr>
          <a:xfrm>
            <a:off x="1629916" y="2060848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Soit poste par poste </a:t>
            </a:r>
          </a:p>
          <a:p>
            <a:endParaRPr lang="fr-FR" sz="2800" dirty="0"/>
          </a:p>
          <a:p>
            <a:pPr marL="457200" indent="-457200">
              <a:buFontTx/>
              <a:buChar char="-"/>
            </a:pPr>
            <a:r>
              <a:rPr lang="fr-FR" sz="2800" dirty="0"/>
              <a:t>Soit par GPO sur l’AD pour automatiser le déploiement de l’adresse du proxy</a:t>
            </a:r>
            <a:endParaRPr lang="fr-BE" sz="2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E168DB-AB00-D156-45DB-99C01DE69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4149080"/>
            <a:ext cx="4039096" cy="20195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C6CE5B-6F0F-80BA-AC7C-173EDA59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65" y="4149080"/>
            <a:ext cx="3606336" cy="20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Configurer un serveur proxy gratuitement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6E8A05-4B0B-28CB-A5EF-AABA1497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0" y="2852936"/>
            <a:ext cx="6408712" cy="4272475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C74688A-B7B3-7A7B-BAB9-D125855007C4}"/>
              </a:ext>
            </a:extLst>
          </p:cNvPr>
          <p:cNvSpPr txBox="1">
            <a:spLocks/>
          </p:cNvSpPr>
          <p:nvPr/>
        </p:nvSpPr>
        <p:spPr>
          <a:xfrm>
            <a:off x="1218883" y="1700808"/>
            <a:ext cx="8547937" cy="30361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Grâce au logiciel Squid couplé avec Squid-Guard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Appliquer du filtrage pour des catégories de sites WEB</a:t>
            </a:r>
          </a:p>
          <a:p>
            <a:pPr>
              <a:buFontTx/>
              <a:buChar char="-"/>
            </a:pPr>
            <a:r>
              <a:rPr lang="fr-FR" dirty="0"/>
              <a:t>Appliquer des restrictions sur les horaires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Configurer un serveur proxy gratuitement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C74688A-B7B3-7A7B-BAB9-D125855007C4}"/>
              </a:ext>
            </a:extLst>
          </p:cNvPr>
          <p:cNvSpPr txBox="1">
            <a:spLocks/>
          </p:cNvSpPr>
          <p:nvPr/>
        </p:nvSpPr>
        <p:spPr>
          <a:xfrm>
            <a:off x="1218883" y="1700808"/>
            <a:ext cx="8259905" cy="30361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On peut l’associer avec </a:t>
            </a:r>
            <a:r>
              <a:rPr lang="fr-FR" sz="2800" dirty="0" err="1"/>
              <a:t>DansGuardian</a:t>
            </a:r>
            <a:endParaRPr lang="fr-FR" sz="2800" dirty="0"/>
          </a:p>
          <a:p>
            <a:pPr marL="0" indent="0">
              <a:buNone/>
            </a:pPr>
            <a:r>
              <a:rPr lang="fr-FR" dirty="0"/>
              <a:t>- Filtrage par mots clés ( sexe, drogue, bagarre,…)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E668772-2E0D-A662-8600-8BF298773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5940" y="4077072"/>
            <a:ext cx="648072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362</TotalTime>
  <Words>239</Words>
  <Application>Microsoft Office PowerPoint</Application>
  <PresentationFormat>Personnalisé</PresentationFormat>
  <Paragraphs>57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Présentation PowerPoint</vt:lpstr>
      <vt:lpstr>Qu’est-ce qu’un serveur proxy ?</vt:lpstr>
      <vt:lpstr>Que permet-il de faire ?</vt:lpstr>
      <vt:lpstr>Que permet-il de faire ?</vt:lpstr>
      <vt:lpstr>Proxy « normal » et Proxy transparent</vt:lpstr>
      <vt:lpstr>Proxy « normal » et Proxy transparent</vt:lpstr>
      <vt:lpstr>Comment configurer un proxy sur un PC ?</vt:lpstr>
      <vt:lpstr>Configurer un serveur proxy gratuitement</vt:lpstr>
      <vt:lpstr>Configurer un serveur proxy gratuitement</vt:lpstr>
      <vt:lpstr>Annexe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gillard</dc:creator>
  <cp:lastModifiedBy>robin gillard</cp:lastModifiedBy>
  <cp:revision>3</cp:revision>
  <dcterms:created xsi:type="dcterms:W3CDTF">2022-06-22T21:54:15Z</dcterms:created>
  <dcterms:modified xsi:type="dcterms:W3CDTF">2022-06-23T11:54:53Z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