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Inter"/>
      <p:regular r:id="rId18"/>
      <p:bold r:id="rId19"/>
    </p:embeddedFont>
    <p:embeddedFont>
      <p:font typeface="Bebas Neue"/>
      <p:regular r:id="rId20"/>
    </p:embeddedFont>
    <p:embeddedFont>
      <p:font typeface="Lexen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3" roundtripDataSignature="AMtx7miY7VPGesGTHjmISs8P7GV5oRDT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ebasNeue-regular.fntdata"/><Relationship Id="rId11" Type="http://schemas.openxmlformats.org/officeDocument/2006/relationships/slide" Target="slides/slide6.xml"/><Relationship Id="rId22" Type="http://schemas.openxmlformats.org/officeDocument/2006/relationships/font" Target="fonts/Lexend-bold.fntdata"/><Relationship Id="rId10" Type="http://schemas.openxmlformats.org/officeDocument/2006/relationships/slide" Target="slides/slide5.xml"/><Relationship Id="rId21" Type="http://schemas.openxmlformats.org/officeDocument/2006/relationships/font" Target="fonts/Lexend-regular.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Inter-bold.fntdata"/><Relationship Id="rId6" Type="http://schemas.openxmlformats.org/officeDocument/2006/relationships/slide" Target="slides/slide1.xml"/><Relationship Id="rId18" Type="http://schemas.openxmlformats.org/officeDocument/2006/relationships/font" Target="fonts/Int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 name="Google Shape;4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 name="Shape 8"/>
        <p:cNvGrpSpPr/>
        <p:nvPr/>
      </p:nvGrpSpPr>
      <p:grpSpPr>
        <a:xfrm>
          <a:off x="0" y="0"/>
          <a:ext cx="0" cy="0"/>
          <a:chOff x="0" y="0"/>
          <a:chExt cx="0" cy="0"/>
        </a:xfrm>
      </p:grpSpPr>
      <p:sp>
        <p:nvSpPr>
          <p:cNvPr id="9" name="Google Shape;9;p1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0" name="Google Shape;10;p15"/>
          <p:cNvSpPr/>
          <p:nvPr/>
        </p:nvSpPr>
        <p:spPr>
          <a:xfrm>
            <a:off x="395250" y="222450"/>
            <a:ext cx="8353800" cy="46983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44" name="Shape 4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45" name="Shape 45"/>
        <p:cNvGrpSpPr/>
        <p:nvPr/>
      </p:nvGrpSpPr>
      <p:grpSpPr>
        <a:xfrm>
          <a:off x="0" y="0"/>
          <a:ext cx="0" cy="0"/>
          <a:chOff x="0" y="0"/>
          <a:chExt cx="0" cy="0"/>
        </a:xfrm>
      </p:grpSpPr>
      <p:sp>
        <p:nvSpPr>
          <p:cNvPr id="46" name="Google Shape;46;p25"/>
          <p:cNvSpPr/>
          <p:nvPr/>
        </p:nvSpPr>
        <p:spPr>
          <a:xfrm>
            <a:off x="395250" y="222450"/>
            <a:ext cx="8353800" cy="46983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5162700" y="1258444"/>
            <a:ext cx="2963100" cy="197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91919"/>
              </a:buClr>
              <a:buSzPts val="5200"/>
              <a:buNone/>
              <a:defRPr sz="4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3" name="Google Shape;13;p16"/>
          <p:cNvSpPr txBox="1"/>
          <p:nvPr>
            <p:ph idx="1" type="subTitle"/>
          </p:nvPr>
        </p:nvSpPr>
        <p:spPr>
          <a:xfrm>
            <a:off x="5162550" y="3219056"/>
            <a:ext cx="2963100" cy="66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Font typeface="Inter"/>
              <a:buNone/>
              <a:defRPr sz="1600">
                <a:solidFill>
                  <a:schemeClr val="dk1"/>
                </a:solidFill>
              </a:defRPr>
            </a:lvl1pPr>
            <a:lvl2pPr lvl="1" algn="ctr">
              <a:lnSpc>
                <a:spcPct val="100000"/>
              </a:lnSpc>
              <a:spcBef>
                <a:spcPts val="0"/>
              </a:spcBef>
              <a:spcAft>
                <a:spcPts val="0"/>
              </a:spcAft>
              <a:buSzPts val="1800"/>
              <a:buFont typeface="Inter"/>
              <a:buNone/>
              <a:defRPr sz="1800">
                <a:latin typeface="Inter"/>
                <a:ea typeface="Inter"/>
                <a:cs typeface="Inter"/>
                <a:sym typeface="Inter"/>
              </a:defRPr>
            </a:lvl2pPr>
            <a:lvl3pPr lvl="2" algn="ctr">
              <a:lnSpc>
                <a:spcPct val="100000"/>
              </a:lnSpc>
              <a:spcBef>
                <a:spcPts val="0"/>
              </a:spcBef>
              <a:spcAft>
                <a:spcPts val="0"/>
              </a:spcAft>
              <a:buSzPts val="1800"/>
              <a:buFont typeface="Inter"/>
              <a:buNone/>
              <a:defRPr sz="1800">
                <a:latin typeface="Inter"/>
                <a:ea typeface="Inter"/>
                <a:cs typeface="Inter"/>
                <a:sym typeface="Inter"/>
              </a:defRPr>
            </a:lvl3pPr>
            <a:lvl4pPr lvl="3" algn="ctr">
              <a:lnSpc>
                <a:spcPct val="100000"/>
              </a:lnSpc>
              <a:spcBef>
                <a:spcPts val="0"/>
              </a:spcBef>
              <a:spcAft>
                <a:spcPts val="0"/>
              </a:spcAft>
              <a:buSzPts val="1800"/>
              <a:buFont typeface="Inter"/>
              <a:buNone/>
              <a:defRPr sz="1800">
                <a:latin typeface="Inter"/>
                <a:ea typeface="Inter"/>
                <a:cs typeface="Inter"/>
                <a:sym typeface="Inter"/>
              </a:defRPr>
            </a:lvl4pPr>
            <a:lvl5pPr lvl="4" algn="ctr">
              <a:lnSpc>
                <a:spcPct val="100000"/>
              </a:lnSpc>
              <a:spcBef>
                <a:spcPts val="0"/>
              </a:spcBef>
              <a:spcAft>
                <a:spcPts val="0"/>
              </a:spcAft>
              <a:buSzPts val="1800"/>
              <a:buFont typeface="Inter"/>
              <a:buNone/>
              <a:defRPr sz="1800">
                <a:latin typeface="Inter"/>
                <a:ea typeface="Inter"/>
                <a:cs typeface="Inter"/>
                <a:sym typeface="Inter"/>
              </a:defRPr>
            </a:lvl5pPr>
            <a:lvl6pPr lvl="5" algn="ctr">
              <a:lnSpc>
                <a:spcPct val="100000"/>
              </a:lnSpc>
              <a:spcBef>
                <a:spcPts val="0"/>
              </a:spcBef>
              <a:spcAft>
                <a:spcPts val="0"/>
              </a:spcAft>
              <a:buSzPts val="1800"/>
              <a:buFont typeface="Inter"/>
              <a:buNone/>
              <a:defRPr sz="1800">
                <a:latin typeface="Inter"/>
                <a:ea typeface="Inter"/>
                <a:cs typeface="Inter"/>
                <a:sym typeface="Inter"/>
              </a:defRPr>
            </a:lvl6pPr>
            <a:lvl7pPr lvl="6" algn="ctr">
              <a:lnSpc>
                <a:spcPct val="100000"/>
              </a:lnSpc>
              <a:spcBef>
                <a:spcPts val="0"/>
              </a:spcBef>
              <a:spcAft>
                <a:spcPts val="0"/>
              </a:spcAft>
              <a:buSzPts val="1800"/>
              <a:buFont typeface="Inter"/>
              <a:buNone/>
              <a:defRPr sz="1800">
                <a:latin typeface="Inter"/>
                <a:ea typeface="Inter"/>
                <a:cs typeface="Inter"/>
                <a:sym typeface="Inter"/>
              </a:defRPr>
            </a:lvl7pPr>
            <a:lvl8pPr lvl="7" algn="ctr">
              <a:lnSpc>
                <a:spcPct val="100000"/>
              </a:lnSpc>
              <a:spcBef>
                <a:spcPts val="0"/>
              </a:spcBef>
              <a:spcAft>
                <a:spcPts val="0"/>
              </a:spcAft>
              <a:buSzPts val="1800"/>
              <a:buFont typeface="Inter"/>
              <a:buNone/>
              <a:defRPr sz="1800">
                <a:latin typeface="Inter"/>
                <a:ea typeface="Inter"/>
                <a:cs typeface="Inter"/>
                <a:sym typeface="Inter"/>
              </a:defRPr>
            </a:lvl8pPr>
            <a:lvl9pPr lvl="8" algn="ctr">
              <a:lnSpc>
                <a:spcPct val="100000"/>
              </a:lnSpc>
              <a:spcBef>
                <a:spcPts val="0"/>
              </a:spcBef>
              <a:spcAft>
                <a:spcPts val="0"/>
              </a:spcAft>
              <a:buSzPts val="1800"/>
              <a:buFont typeface="Inter"/>
              <a:buNone/>
              <a:defRPr sz="1800">
                <a:latin typeface="Inter"/>
                <a:ea typeface="Inter"/>
                <a:cs typeface="Inter"/>
                <a:sym typeface="Inter"/>
              </a:defRPr>
            </a:lvl9pPr>
          </a:lstStyle>
          <a:p/>
        </p:txBody>
      </p:sp>
      <p:sp>
        <p:nvSpPr>
          <p:cNvPr id="14" name="Google Shape;14;p16"/>
          <p:cNvSpPr/>
          <p:nvPr/>
        </p:nvSpPr>
        <p:spPr>
          <a:xfrm>
            <a:off x="395250" y="222450"/>
            <a:ext cx="8353800" cy="46983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 name="Shape 15"/>
        <p:cNvGrpSpPr/>
        <p:nvPr/>
      </p:nvGrpSpPr>
      <p:grpSpPr>
        <a:xfrm>
          <a:off x="0" y="0"/>
          <a:ext cx="0" cy="0"/>
          <a:chOff x="0" y="0"/>
          <a:chExt cx="0" cy="0"/>
        </a:xfrm>
      </p:grpSpPr>
      <p:sp>
        <p:nvSpPr>
          <p:cNvPr id="16" name="Google Shape;16;p17"/>
          <p:cNvSpPr txBox="1"/>
          <p:nvPr>
            <p:ph type="title"/>
          </p:nvPr>
        </p:nvSpPr>
        <p:spPr>
          <a:xfrm>
            <a:off x="3654050" y="1582050"/>
            <a:ext cx="4781700" cy="1460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sz="10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7" name="Google Shape;17;p17"/>
          <p:cNvSpPr txBox="1"/>
          <p:nvPr>
            <p:ph idx="1" type="subTitle"/>
          </p:nvPr>
        </p:nvSpPr>
        <p:spPr>
          <a:xfrm>
            <a:off x="3654050" y="2890250"/>
            <a:ext cx="4781700" cy="67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8" name="Google Shape;18;p17"/>
          <p:cNvSpPr/>
          <p:nvPr/>
        </p:nvSpPr>
        <p:spPr>
          <a:xfrm>
            <a:off x="395250" y="222450"/>
            <a:ext cx="8353800" cy="46983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9" name="Shape 19"/>
        <p:cNvGrpSpPr/>
        <p:nvPr/>
      </p:nvGrpSpPr>
      <p:grpSpPr>
        <a:xfrm>
          <a:off x="0" y="0"/>
          <a:ext cx="0" cy="0"/>
          <a:chOff x="0" y="0"/>
          <a:chExt cx="0" cy="0"/>
        </a:xfrm>
      </p:grpSpPr>
      <p:sp>
        <p:nvSpPr>
          <p:cNvPr id="20" name="Google Shape;20;p18"/>
          <p:cNvSpPr txBox="1"/>
          <p:nvPr>
            <p:ph hasCustomPrompt="1" type="title"/>
          </p:nvPr>
        </p:nvSpPr>
        <p:spPr>
          <a:xfrm>
            <a:off x="1284000" y="2954168"/>
            <a:ext cx="6576000" cy="1119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7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21" name="Google Shape;21;p18"/>
          <p:cNvSpPr txBox="1"/>
          <p:nvPr>
            <p:ph idx="1" type="subTitle"/>
          </p:nvPr>
        </p:nvSpPr>
        <p:spPr>
          <a:xfrm>
            <a:off x="1284000" y="3997843"/>
            <a:ext cx="6576000" cy="497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22" name="Google Shape;22;p18"/>
          <p:cNvSpPr/>
          <p:nvPr/>
        </p:nvSpPr>
        <p:spPr>
          <a:xfrm>
            <a:off x="395250" y="222450"/>
            <a:ext cx="8353800" cy="46983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3" name="Shape 23"/>
        <p:cNvGrpSpPr/>
        <p:nvPr/>
      </p:nvGrpSpPr>
      <p:grpSpPr>
        <a:xfrm>
          <a:off x="0" y="0"/>
          <a:ext cx="0" cy="0"/>
          <a:chOff x="0" y="0"/>
          <a:chExt cx="0" cy="0"/>
        </a:xfrm>
      </p:grpSpPr>
      <p:sp>
        <p:nvSpPr>
          <p:cNvPr id="24" name="Google Shape;24;p19"/>
          <p:cNvSpPr txBox="1"/>
          <p:nvPr>
            <p:ph type="title"/>
          </p:nvPr>
        </p:nvSpPr>
        <p:spPr>
          <a:xfrm>
            <a:off x="4061613" y="1747800"/>
            <a:ext cx="4339200" cy="164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5" name="Google Shape;25;p19"/>
          <p:cNvSpPr/>
          <p:nvPr/>
        </p:nvSpPr>
        <p:spPr>
          <a:xfrm>
            <a:off x="395250" y="222450"/>
            <a:ext cx="8353800" cy="46983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20"/>
          <p:cNvSpPr txBox="1"/>
          <p:nvPr>
            <p:ph type="title"/>
          </p:nvPr>
        </p:nvSpPr>
        <p:spPr>
          <a:xfrm>
            <a:off x="1217200" y="2019063"/>
            <a:ext cx="2485200" cy="1593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20"/>
          <p:cNvSpPr txBox="1"/>
          <p:nvPr>
            <p:ph idx="2" type="title"/>
          </p:nvPr>
        </p:nvSpPr>
        <p:spPr>
          <a:xfrm>
            <a:off x="2591127" y="947350"/>
            <a:ext cx="1035000" cy="848400"/>
          </a:xfrm>
          <a:prstGeom prst="rect">
            <a:avLst/>
          </a:prstGeom>
          <a:solidFill>
            <a:schemeClr val="accen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sz="60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29" name="Google Shape;29;p20"/>
          <p:cNvSpPr txBox="1"/>
          <p:nvPr>
            <p:ph idx="1" type="subTitle"/>
          </p:nvPr>
        </p:nvSpPr>
        <p:spPr>
          <a:xfrm>
            <a:off x="1217200" y="3600113"/>
            <a:ext cx="2485200" cy="666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0" name="Google Shape;30;p20"/>
          <p:cNvSpPr/>
          <p:nvPr/>
        </p:nvSpPr>
        <p:spPr>
          <a:xfrm>
            <a:off x="395250" y="222450"/>
            <a:ext cx="8353800" cy="46983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1" name="Shape 31"/>
        <p:cNvGrpSpPr/>
        <p:nvPr/>
      </p:nvGrpSpPr>
      <p:grpSpPr>
        <a:xfrm>
          <a:off x="0" y="0"/>
          <a:ext cx="0" cy="0"/>
          <a:chOff x="0" y="0"/>
          <a:chExt cx="0" cy="0"/>
        </a:xfrm>
      </p:grpSpPr>
      <p:sp>
        <p:nvSpPr>
          <p:cNvPr id="32" name="Google Shape;32;p2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3" name="Google Shape;33;p21"/>
          <p:cNvSpPr txBox="1"/>
          <p:nvPr>
            <p:ph idx="1" type="subTitle"/>
          </p:nvPr>
        </p:nvSpPr>
        <p:spPr>
          <a:xfrm>
            <a:off x="828850" y="3145549"/>
            <a:ext cx="2240400" cy="782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4" name="Google Shape;34;p21"/>
          <p:cNvSpPr txBox="1"/>
          <p:nvPr>
            <p:ph idx="2" type="subTitle"/>
          </p:nvPr>
        </p:nvSpPr>
        <p:spPr>
          <a:xfrm>
            <a:off x="3451800" y="3145549"/>
            <a:ext cx="2240400" cy="782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5" name="Google Shape;35;p21"/>
          <p:cNvSpPr txBox="1"/>
          <p:nvPr>
            <p:ph idx="3" type="subTitle"/>
          </p:nvPr>
        </p:nvSpPr>
        <p:spPr>
          <a:xfrm>
            <a:off x="6074750" y="3145549"/>
            <a:ext cx="2240400" cy="782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6" name="Google Shape;36;p21"/>
          <p:cNvSpPr txBox="1"/>
          <p:nvPr>
            <p:ph idx="4" type="subTitle"/>
          </p:nvPr>
        </p:nvSpPr>
        <p:spPr>
          <a:xfrm>
            <a:off x="828850" y="2690963"/>
            <a:ext cx="2240400" cy="52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400">
                <a:solidFill>
                  <a:schemeClr val="dk1"/>
                </a:solidFill>
                <a:latin typeface="Lexend"/>
                <a:ea typeface="Lexend"/>
                <a:cs typeface="Lexend"/>
                <a:sym typeface="Lexen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7" name="Google Shape;37;p21"/>
          <p:cNvSpPr txBox="1"/>
          <p:nvPr>
            <p:ph idx="5" type="subTitle"/>
          </p:nvPr>
        </p:nvSpPr>
        <p:spPr>
          <a:xfrm>
            <a:off x="3451800" y="2690963"/>
            <a:ext cx="2240400" cy="52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400">
                <a:solidFill>
                  <a:schemeClr val="dk1"/>
                </a:solidFill>
                <a:latin typeface="Lexend"/>
                <a:ea typeface="Lexend"/>
                <a:cs typeface="Lexend"/>
                <a:sym typeface="Lexen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8" name="Google Shape;38;p21"/>
          <p:cNvSpPr txBox="1"/>
          <p:nvPr>
            <p:ph idx="6" type="subTitle"/>
          </p:nvPr>
        </p:nvSpPr>
        <p:spPr>
          <a:xfrm>
            <a:off x="6074751" y="2690963"/>
            <a:ext cx="2240400" cy="52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400">
                <a:solidFill>
                  <a:schemeClr val="dk1"/>
                </a:solidFill>
                <a:latin typeface="Lexend"/>
                <a:ea typeface="Lexend"/>
                <a:cs typeface="Lexend"/>
                <a:sym typeface="Lexen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9" name="Google Shape;39;p21"/>
          <p:cNvSpPr/>
          <p:nvPr/>
        </p:nvSpPr>
        <p:spPr>
          <a:xfrm>
            <a:off x="395250" y="222450"/>
            <a:ext cx="8353800" cy="46983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 name="Shape 40"/>
        <p:cNvGrpSpPr/>
        <p:nvPr/>
      </p:nvGrpSpPr>
      <p:grpSpPr>
        <a:xfrm>
          <a:off x="0" y="0"/>
          <a:ext cx="0" cy="0"/>
          <a:chOff x="0" y="0"/>
          <a:chExt cx="0" cy="0"/>
        </a:xfrm>
      </p:grpSpPr>
      <p:sp>
        <p:nvSpPr>
          <p:cNvPr id="41" name="Google Shape;41;p22"/>
          <p:cNvSpPr/>
          <p:nvPr>
            <p:ph idx="2" type="pic"/>
          </p:nvPr>
        </p:nvSpPr>
        <p:spPr>
          <a:xfrm>
            <a:off x="0" y="0"/>
            <a:ext cx="9144000" cy="5143500"/>
          </a:xfrm>
          <a:prstGeom prst="rect">
            <a:avLst/>
          </a:prstGeom>
          <a:noFill/>
          <a:ln>
            <a:noFill/>
          </a:ln>
        </p:spPr>
      </p:sp>
      <p:sp>
        <p:nvSpPr>
          <p:cNvPr id="42" name="Google Shape;42;p22"/>
          <p:cNvSpPr txBox="1"/>
          <p:nvPr>
            <p:ph type="title"/>
          </p:nvPr>
        </p:nvSpPr>
        <p:spPr>
          <a:xfrm>
            <a:off x="3228175" y="3462500"/>
            <a:ext cx="5202600" cy="1141500"/>
          </a:xfrm>
          <a:prstGeom prst="rect">
            <a:avLst/>
          </a:prstGeom>
          <a:solidFill>
            <a:schemeClr val="lt1"/>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solidFill>
                  <a:schemeClr val="lt1"/>
                </a:solidFill>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3" name="Shape 4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Lexend"/>
              <a:buNone/>
              <a:defRPr b="0" i="0" sz="3500" u="none" cap="none" strike="noStrike">
                <a:solidFill>
                  <a:schemeClr val="dk1"/>
                </a:solidFill>
                <a:latin typeface="Lexend"/>
                <a:ea typeface="Lexend"/>
                <a:cs typeface="Lexend"/>
                <a:sym typeface="Lexend"/>
              </a:defRPr>
            </a:lvl1pPr>
            <a:lvl2pPr lvl="1" marR="0" rtl="0" algn="l">
              <a:lnSpc>
                <a:spcPct val="100000"/>
              </a:lnSpc>
              <a:spcBef>
                <a:spcPts val="0"/>
              </a:spcBef>
              <a:spcAft>
                <a:spcPts val="0"/>
              </a:spcAft>
              <a:buClr>
                <a:schemeClr val="dk1"/>
              </a:buClr>
              <a:buSzPts val="3500"/>
              <a:buFont typeface="Lexend"/>
              <a:buNone/>
              <a:defRPr b="0" i="0" sz="3500" u="none" cap="none" strike="noStrike">
                <a:solidFill>
                  <a:schemeClr val="dk1"/>
                </a:solidFill>
                <a:latin typeface="Lexend"/>
                <a:ea typeface="Lexend"/>
                <a:cs typeface="Lexend"/>
                <a:sym typeface="Lexend"/>
              </a:defRPr>
            </a:lvl2pPr>
            <a:lvl3pPr lvl="2" marR="0" rtl="0" algn="l">
              <a:lnSpc>
                <a:spcPct val="100000"/>
              </a:lnSpc>
              <a:spcBef>
                <a:spcPts val="0"/>
              </a:spcBef>
              <a:spcAft>
                <a:spcPts val="0"/>
              </a:spcAft>
              <a:buClr>
                <a:schemeClr val="dk1"/>
              </a:buClr>
              <a:buSzPts val="3500"/>
              <a:buFont typeface="Lexend"/>
              <a:buNone/>
              <a:defRPr b="0" i="0" sz="3500" u="none" cap="none" strike="noStrike">
                <a:solidFill>
                  <a:schemeClr val="dk1"/>
                </a:solidFill>
                <a:latin typeface="Lexend"/>
                <a:ea typeface="Lexend"/>
                <a:cs typeface="Lexend"/>
                <a:sym typeface="Lexend"/>
              </a:defRPr>
            </a:lvl3pPr>
            <a:lvl4pPr lvl="3" marR="0" rtl="0" algn="l">
              <a:lnSpc>
                <a:spcPct val="100000"/>
              </a:lnSpc>
              <a:spcBef>
                <a:spcPts val="0"/>
              </a:spcBef>
              <a:spcAft>
                <a:spcPts val="0"/>
              </a:spcAft>
              <a:buClr>
                <a:schemeClr val="dk1"/>
              </a:buClr>
              <a:buSzPts val="3500"/>
              <a:buFont typeface="Lexend"/>
              <a:buNone/>
              <a:defRPr b="0" i="0" sz="3500" u="none" cap="none" strike="noStrike">
                <a:solidFill>
                  <a:schemeClr val="dk1"/>
                </a:solidFill>
                <a:latin typeface="Lexend"/>
                <a:ea typeface="Lexend"/>
                <a:cs typeface="Lexend"/>
                <a:sym typeface="Lexend"/>
              </a:defRPr>
            </a:lvl4pPr>
            <a:lvl5pPr lvl="4" marR="0" rtl="0" algn="l">
              <a:lnSpc>
                <a:spcPct val="100000"/>
              </a:lnSpc>
              <a:spcBef>
                <a:spcPts val="0"/>
              </a:spcBef>
              <a:spcAft>
                <a:spcPts val="0"/>
              </a:spcAft>
              <a:buClr>
                <a:schemeClr val="dk1"/>
              </a:buClr>
              <a:buSzPts val="3500"/>
              <a:buFont typeface="Lexend"/>
              <a:buNone/>
              <a:defRPr b="0" i="0" sz="3500" u="none" cap="none" strike="noStrike">
                <a:solidFill>
                  <a:schemeClr val="dk1"/>
                </a:solidFill>
                <a:latin typeface="Lexend"/>
                <a:ea typeface="Lexend"/>
                <a:cs typeface="Lexend"/>
                <a:sym typeface="Lexend"/>
              </a:defRPr>
            </a:lvl5pPr>
            <a:lvl6pPr lvl="5" marR="0" rtl="0" algn="l">
              <a:lnSpc>
                <a:spcPct val="100000"/>
              </a:lnSpc>
              <a:spcBef>
                <a:spcPts val="0"/>
              </a:spcBef>
              <a:spcAft>
                <a:spcPts val="0"/>
              </a:spcAft>
              <a:buClr>
                <a:schemeClr val="dk1"/>
              </a:buClr>
              <a:buSzPts val="3500"/>
              <a:buFont typeface="Lexend"/>
              <a:buNone/>
              <a:defRPr b="0" i="0" sz="3500" u="none" cap="none" strike="noStrike">
                <a:solidFill>
                  <a:schemeClr val="dk1"/>
                </a:solidFill>
                <a:latin typeface="Lexend"/>
                <a:ea typeface="Lexend"/>
                <a:cs typeface="Lexend"/>
                <a:sym typeface="Lexend"/>
              </a:defRPr>
            </a:lvl6pPr>
            <a:lvl7pPr lvl="6" marR="0" rtl="0" algn="l">
              <a:lnSpc>
                <a:spcPct val="100000"/>
              </a:lnSpc>
              <a:spcBef>
                <a:spcPts val="0"/>
              </a:spcBef>
              <a:spcAft>
                <a:spcPts val="0"/>
              </a:spcAft>
              <a:buClr>
                <a:schemeClr val="dk1"/>
              </a:buClr>
              <a:buSzPts val="3500"/>
              <a:buFont typeface="Lexend"/>
              <a:buNone/>
              <a:defRPr b="0" i="0" sz="3500" u="none" cap="none" strike="noStrike">
                <a:solidFill>
                  <a:schemeClr val="dk1"/>
                </a:solidFill>
                <a:latin typeface="Lexend"/>
                <a:ea typeface="Lexend"/>
                <a:cs typeface="Lexend"/>
                <a:sym typeface="Lexend"/>
              </a:defRPr>
            </a:lvl7pPr>
            <a:lvl8pPr lvl="7" marR="0" rtl="0" algn="l">
              <a:lnSpc>
                <a:spcPct val="100000"/>
              </a:lnSpc>
              <a:spcBef>
                <a:spcPts val="0"/>
              </a:spcBef>
              <a:spcAft>
                <a:spcPts val="0"/>
              </a:spcAft>
              <a:buClr>
                <a:schemeClr val="dk1"/>
              </a:buClr>
              <a:buSzPts val="3500"/>
              <a:buFont typeface="Lexend"/>
              <a:buNone/>
              <a:defRPr b="0" i="0" sz="3500" u="none" cap="none" strike="noStrike">
                <a:solidFill>
                  <a:schemeClr val="dk1"/>
                </a:solidFill>
                <a:latin typeface="Lexend"/>
                <a:ea typeface="Lexend"/>
                <a:cs typeface="Lexend"/>
                <a:sym typeface="Lexend"/>
              </a:defRPr>
            </a:lvl8pPr>
            <a:lvl9pPr lvl="8" marR="0" rtl="0" algn="l">
              <a:lnSpc>
                <a:spcPct val="100000"/>
              </a:lnSpc>
              <a:spcBef>
                <a:spcPts val="0"/>
              </a:spcBef>
              <a:spcAft>
                <a:spcPts val="0"/>
              </a:spcAft>
              <a:buClr>
                <a:schemeClr val="dk1"/>
              </a:buClr>
              <a:buSzPts val="3500"/>
              <a:buFont typeface="Lexend"/>
              <a:buNone/>
              <a:defRPr b="0" i="0" sz="3500" u="none" cap="none" strike="noStrike">
                <a:solidFill>
                  <a:schemeClr val="dk1"/>
                </a:solidFill>
                <a:latin typeface="Lexend"/>
                <a:ea typeface="Lexend"/>
                <a:cs typeface="Lexend"/>
                <a:sym typeface="Lexend"/>
              </a:defRPr>
            </a:lvl9pPr>
          </a:lstStyle>
          <a:p/>
        </p:txBody>
      </p:sp>
      <p:sp>
        <p:nvSpPr>
          <p:cNvPr id="7" name="Google Shape;7;p14"/>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1pPr>
            <a:lvl2pPr indent="-304800" lvl="1" marL="914400" marR="0" rtl="0" algn="l">
              <a:lnSpc>
                <a:spcPct val="100000"/>
              </a:lnSpc>
              <a:spcBef>
                <a:spcPts val="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2pPr>
            <a:lvl3pPr indent="-304800" lvl="2" marL="1371600" marR="0" rtl="0" algn="l">
              <a:lnSpc>
                <a:spcPct val="100000"/>
              </a:lnSpc>
              <a:spcBef>
                <a:spcPts val="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3pPr>
            <a:lvl4pPr indent="-304800" lvl="3" marL="1828800" marR="0" rtl="0" algn="l">
              <a:lnSpc>
                <a:spcPct val="100000"/>
              </a:lnSpc>
              <a:spcBef>
                <a:spcPts val="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4pPr>
            <a:lvl5pPr indent="-304800" lvl="4" marL="2286000" marR="0" rtl="0" algn="l">
              <a:lnSpc>
                <a:spcPct val="100000"/>
              </a:lnSpc>
              <a:spcBef>
                <a:spcPts val="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5pPr>
            <a:lvl6pPr indent="-304800" lvl="5" marL="2743200" marR="0" rtl="0" algn="l">
              <a:lnSpc>
                <a:spcPct val="100000"/>
              </a:lnSpc>
              <a:spcBef>
                <a:spcPts val="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6pPr>
            <a:lvl7pPr indent="-304800" lvl="6" marL="3200400" marR="0" rtl="0" algn="l">
              <a:lnSpc>
                <a:spcPct val="100000"/>
              </a:lnSpc>
              <a:spcBef>
                <a:spcPts val="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7pPr>
            <a:lvl8pPr indent="-304800" lvl="7" marL="3657600" marR="0" rtl="0" algn="l">
              <a:lnSpc>
                <a:spcPct val="100000"/>
              </a:lnSpc>
              <a:spcBef>
                <a:spcPts val="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8pPr>
            <a:lvl9pPr indent="-304800" lvl="8" marL="4114800" marR="0" rtl="0" algn="l">
              <a:lnSpc>
                <a:spcPct val="100000"/>
              </a:lnSpc>
              <a:spcBef>
                <a:spcPts val="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2"/>
          <p:cNvSpPr txBox="1"/>
          <p:nvPr>
            <p:ph type="ctrTitle"/>
          </p:nvPr>
        </p:nvSpPr>
        <p:spPr>
          <a:xfrm>
            <a:off x="4156475" y="1219200"/>
            <a:ext cx="4606524" cy="2184411"/>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GB" sz="6000"/>
              <a:t>La malvoyance</a:t>
            </a:r>
            <a:endParaRPr sz="6000"/>
          </a:p>
        </p:txBody>
      </p:sp>
      <p:sp>
        <p:nvSpPr>
          <p:cNvPr id="52" name="Google Shape;52;p2"/>
          <p:cNvSpPr txBox="1"/>
          <p:nvPr>
            <p:ph idx="1" type="subTitle"/>
          </p:nvPr>
        </p:nvSpPr>
        <p:spPr>
          <a:xfrm>
            <a:off x="4329545" y="4015693"/>
            <a:ext cx="3796255" cy="66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GB"/>
              <a:t>Projets transverses 2022-2023 : Le numérique au service de la société</a:t>
            </a:r>
            <a:endParaRPr/>
          </a:p>
        </p:txBody>
      </p:sp>
      <p:cxnSp>
        <p:nvCxnSpPr>
          <p:cNvPr id="53" name="Google Shape;53;p2"/>
          <p:cNvCxnSpPr/>
          <p:nvPr/>
        </p:nvCxnSpPr>
        <p:spPr>
          <a:xfrm>
            <a:off x="4047409" y="1219200"/>
            <a:ext cx="0" cy="2705100"/>
          </a:xfrm>
          <a:prstGeom prst="straightConnector1">
            <a:avLst/>
          </a:prstGeom>
          <a:noFill/>
          <a:ln cap="flat" cmpd="sng" w="28575">
            <a:solidFill>
              <a:schemeClr val="dk1"/>
            </a:solidFill>
            <a:prstDash val="solid"/>
            <a:round/>
            <a:headEnd len="sm" w="sm" type="none"/>
            <a:tailEnd len="sm" w="sm" type="none"/>
          </a:ln>
        </p:spPr>
      </p:cxnSp>
      <p:pic>
        <p:nvPicPr>
          <p:cNvPr descr="PhotozoOMER logo&#10;" id="54" name="Google Shape;54;p2"/>
          <p:cNvPicPr preferRelativeResize="0"/>
          <p:nvPr/>
        </p:nvPicPr>
        <p:blipFill rotWithShape="1">
          <a:blip r:embed="rId3">
            <a:alphaModFix/>
          </a:blip>
          <a:srcRect b="0" l="0" r="0" t="0"/>
          <a:stretch/>
        </p:blipFill>
        <p:spPr>
          <a:xfrm>
            <a:off x="1297121" y="1219200"/>
            <a:ext cx="2576903" cy="2571750"/>
          </a:xfrm>
          <a:prstGeom prst="rect">
            <a:avLst/>
          </a:prstGeom>
          <a:noFill/>
          <a:ln>
            <a:noFill/>
          </a:ln>
        </p:spPr>
      </p:pic>
      <p:pic>
        <p:nvPicPr>
          <p:cNvPr descr="Efrei Logo" id="55" name="Google Shape;55;p2"/>
          <p:cNvPicPr preferRelativeResize="0"/>
          <p:nvPr/>
        </p:nvPicPr>
        <p:blipFill rotWithShape="1">
          <a:blip r:embed="rId4">
            <a:alphaModFix/>
          </a:blip>
          <a:srcRect b="0" l="0" r="0" t="0"/>
          <a:stretch/>
        </p:blipFill>
        <p:spPr>
          <a:xfrm>
            <a:off x="442650" y="246783"/>
            <a:ext cx="2224351" cy="72514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1"/>
          <p:cNvSpPr txBox="1"/>
          <p:nvPr>
            <p:ph type="title"/>
          </p:nvPr>
        </p:nvSpPr>
        <p:spPr>
          <a:xfrm>
            <a:off x="913606" y="2019624"/>
            <a:ext cx="7316788" cy="1104251"/>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500"/>
              <a:buNone/>
            </a:pPr>
            <a:r>
              <a:rPr lang="en-GB" sz="6600"/>
              <a:t>Les améliorations</a:t>
            </a:r>
            <a:endParaRPr sz="6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2"/>
          <p:cNvSpPr txBox="1"/>
          <p:nvPr>
            <p:ph idx="1" type="subTitle"/>
          </p:nvPr>
        </p:nvSpPr>
        <p:spPr>
          <a:xfrm>
            <a:off x="828850" y="3145549"/>
            <a:ext cx="2240400" cy="782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t>Création d’une application mobile</a:t>
            </a:r>
            <a:endParaRPr/>
          </a:p>
        </p:txBody>
      </p:sp>
      <p:sp>
        <p:nvSpPr>
          <p:cNvPr id="133" name="Google Shape;133;p12"/>
          <p:cNvSpPr txBox="1"/>
          <p:nvPr>
            <p:ph idx="2" type="subTitle"/>
          </p:nvPr>
        </p:nvSpPr>
        <p:spPr>
          <a:xfrm>
            <a:off x="3451800" y="3145549"/>
            <a:ext cx="2240400" cy="782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t>Implémentation d’une UI en plusieurs langues</a:t>
            </a:r>
            <a:endParaRPr/>
          </a:p>
        </p:txBody>
      </p:sp>
      <p:sp>
        <p:nvSpPr>
          <p:cNvPr id="134" name="Google Shape;134;p12"/>
          <p:cNvSpPr txBox="1"/>
          <p:nvPr>
            <p:ph idx="3" type="subTitle"/>
          </p:nvPr>
        </p:nvSpPr>
        <p:spPr>
          <a:xfrm>
            <a:off x="6074750" y="3145549"/>
            <a:ext cx="2240400" cy="782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t>Implémentation d’une synthèse vocale pour faciliter l’accès au malvoyant</a:t>
            </a:r>
            <a:endParaRPr/>
          </a:p>
        </p:txBody>
      </p:sp>
      <p:sp>
        <p:nvSpPr>
          <p:cNvPr id="135" name="Google Shape;135;p12"/>
          <p:cNvSpPr txBox="1"/>
          <p:nvPr>
            <p:ph idx="4" type="subTitle"/>
          </p:nvPr>
        </p:nvSpPr>
        <p:spPr>
          <a:xfrm>
            <a:off x="994194" y="2669873"/>
            <a:ext cx="1270114" cy="454586"/>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GB"/>
              <a:t>Mobile</a:t>
            </a:r>
            <a:endParaRPr/>
          </a:p>
        </p:txBody>
      </p:sp>
      <p:sp>
        <p:nvSpPr>
          <p:cNvPr id="136" name="Google Shape;136;p12"/>
          <p:cNvSpPr txBox="1"/>
          <p:nvPr>
            <p:ph idx="5" type="subTitle"/>
          </p:nvPr>
        </p:nvSpPr>
        <p:spPr>
          <a:xfrm>
            <a:off x="3451800" y="2690963"/>
            <a:ext cx="2240400" cy="52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GB"/>
              <a:t>Différentes langues</a:t>
            </a:r>
            <a:endParaRPr/>
          </a:p>
        </p:txBody>
      </p:sp>
      <p:sp>
        <p:nvSpPr>
          <p:cNvPr id="137" name="Google Shape;137;p12"/>
          <p:cNvSpPr txBox="1"/>
          <p:nvPr>
            <p:ph idx="6" type="subTitle"/>
          </p:nvPr>
        </p:nvSpPr>
        <p:spPr>
          <a:xfrm>
            <a:off x="6074751" y="2690963"/>
            <a:ext cx="2240400" cy="52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GB"/>
              <a:t>Synthèse vocale</a:t>
            </a:r>
            <a:endParaRPr/>
          </a:p>
        </p:txBody>
      </p:sp>
      <p:grpSp>
        <p:nvGrpSpPr>
          <p:cNvPr id="138" name="Google Shape;138;p12"/>
          <p:cNvGrpSpPr/>
          <p:nvPr/>
        </p:nvGrpSpPr>
        <p:grpSpPr>
          <a:xfrm rot="-5400000">
            <a:off x="790204" y="1086475"/>
            <a:ext cx="1678094" cy="1076295"/>
            <a:chOff x="2532400" y="814063"/>
            <a:chExt cx="4079400" cy="2083800"/>
          </a:xfrm>
        </p:grpSpPr>
        <p:sp>
          <p:nvSpPr>
            <p:cNvPr id="139" name="Google Shape;139;p12"/>
            <p:cNvSpPr/>
            <p:nvPr/>
          </p:nvSpPr>
          <p:spPr>
            <a:xfrm>
              <a:off x="2532400" y="814063"/>
              <a:ext cx="4079400" cy="2083800"/>
            </a:xfrm>
            <a:prstGeom prst="rect">
              <a:avLst/>
            </a:prstGeom>
            <a:gradFill>
              <a:gsLst>
                <a:gs pos="0">
                  <a:schemeClr val="dk2"/>
                </a:gs>
                <a:gs pos="58999">
                  <a:schemeClr val="accent1"/>
                </a:gs>
                <a:gs pos="100000">
                  <a:schemeClr val="accen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2"/>
            <p:cNvSpPr/>
            <p:nvPr/>
          </p:nvSpPr>
          <p:spPr>
            <a:xfrm rot="5400000">
              <a:off x="2566750" y="1801063"/>
              <a:ext cx="239700" cy="1098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2"/>
            <p:cNvSpPr/>
            <p:nvPr/>
          </p:nvSpPr>
          <p:spPr>
            <a:xfrm rot="5400000">
              <a:off x="6382300" y="1821663"/>
              <a:ext cx="150300" cy="687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 name="Google Shape;142;p12"/>
          <p:cNvGrpSpPr/>
          <p:nvPr/>
        </p:nvGrpSpPr>
        <p:grpSpPr>
          <a:xfrm>
            <a:off x="3808361" y="1153868"/>
            <a:ext cx="895257" cy="864073"/>
            <a:chOff x="-62890750" y="3747425"/>
            <a:chExt cx="330825" cy="317900"/>
          </a:xfrm>
        </p:grpSpPr>
        <p:sp>
          <p:nvSpPr>
            <p:cNvPr id="143" name="Google Shape;143;p12"/>
            <p:cNvSpPr/>
            <p:nvPr/>
          </p:nvSpPr>
          <p:spPr>
            <a:xfrm>
              <a:off x="-62890750" y="3747425"/>
              <a:ext cx="313500" cy="195825"/>
            </a:xfrm>
            <a:custGeom>
              <a:rect b="b" l="l" r="r" t="t"/>
              <a:pathLst>
                <a:path extrusionOk="0" h="7833" w="1254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gradFill>
              <a:gsLst>
                <a:gs pos="0">
                  <a:srgbClr val="9F77B7"/>
                </a:gs>
                <a:gs pos="100000">
                  <a:srgbClr val="4C629B"/>
                </a:gs>
              </a:gsLst>
              <a:lin ang="36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2"/>
            <p:cNvSpPr/>
            <p:nvPr/>
          </p:nvSpPr>
          <p:spPr>
            <a:xfrm>
              <a:off x="-62874975" y="3869075"/>
              <a:ext cx="315050" cy="196250"/>
            </a:xfrm>
            <a:custGeom>
              <a:rect b="b" l="l" r="r" t="t"/>
              <a:pathLst>
                <a:path extrusionOk="0" h="7850" w="12602">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gradFill>
              <a:gsLst>
                <a:gs pos="0">
                  <a:srgbClr val="9F77B7"/>
                </a:gs>
                <a:gs pos="100000">
                  <a:srgbClr val="4C629B"/>
                </a:gs>
              </a:gsLst>
              <a:lin ang="36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2"/>
            <p:cNvSpPr/>
            <p:nvPr/>
          </p:nvSpPr>
          <p:spPr>
            <a:xfrm>
              <a:off x="-62751325" y="3834525"/>
              <a:ext cx="15775" cy="26800"/>
            </a:xfrm>
            <a:custGeom>
              <a:rect b="b" l="l" r="r" t="t"/>
              <a:pathLst>
                <a:path extrusionOk="0" h="1072" w="631">
                  <a:moveTo>
                    <a:pt x="630" y="1"/>
                  </a:moveTo>
                  <a:cubicBezTo>
                    <a:pt x="410" y="221"/>
                    <a:pt x="158" y="599"/>
                    <a:pt x="0" y="1072"/>
                  </a:cubicBezTo>
                  <a:lnTo>
                    <a:pt x="630" y="1072"/>
                  </a:lnTo>
                  <a:lnTo>
                    <a:pt x="630" y="1"/>
                  </a:lnTo>
                  <a:close/>
                </a:path>
              </a:pathLst>
            </a:custGeom>
            <a:gradFill>
              <a:gsLst>
                <a:gs pos="0">
                  <a:srgbClr val="9F77B7"/>
                </a:gs>
                <a:gs pos="100000">
                  <a:srgbClr val="4C629B"/>
                </a:gs>
              </a:gsLst>
              <a:lin ang="36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2"/>
            <p:cNvSpPr/>
            <p:nvPr/>
          </p:nvSpPr>
          <p:spPr>
            <a:xfrm>
              <a:off x="-62715100" y="3950300"/>
              <a:ext cx="15775" cy="26025"/>
            </a:xfrm>
            <a:custGeom>
              <a:rect b="b" l="l" r="r" t="t"/>
              <a:pathLst>
                <a:path extrusionOk="0" h="1041" w="631">
                  <a:moveTo>
                    <a:pt x="1" y="1"/>
                  </a:moveTo>
                  <a:lnTo>
                    <a:pt x="1" y="1041"/>
                  </a:lnTo>
                  <a:cubicBezTo>
                    <a:pt x="253" y="852"/>
                    <a:pt x="473" y="473"/>
                    <a:pt x="631" y="1"/>
                  </a:cubicBezTo>
                  <a:close/>
                </a:path>
              </a:pathLst>
            </a:custGeom>
            <a:gradFill>
              <a:gsLst>
                <a:gs pos="0">
                  <a:srgbClr val="9F77B7"/>
                </a:gs>
                <a:gs pos="100000">
                  <a:srgbClr val="4C629B"/>
                </a:gs>
              </a:gsLst>
              <a:lin ang="36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2"/>
            <p:cNvSpPr/>
            <p:nvPr/>
          </p:nvSpPr>
          <p:spPr>
            <a:xfrm>
              <a:off x="-62751325" y="3950300"/>
              <a:ext cx="15775" cy="26025"/>
            </a:xfrm>
            <a:custGeom>
              <a:rect b="b" l="l" r="r" t="t"/>
              <a:pathLst>
                <a:path extrusionOk="0" h="1041" w="631">
                  <a:moveTo>
                    <a:pt x="0" y="1"/>
                  </a:moveTo>
                  <a:cubicBezTo>
                    <a:pt x="158" y="473"/>
                    <a:pt x="410" y="852"/>
                    <a:pt x="630" y="1041"/>
                  </a:cubicBezTo>
                  <a:lnTo>
                    <a:pt x="630" y="1"/>
                  </a:lnTo>
                  <a:close/>
                </a:path>
              </a:pathLst>
            </a:custGeom>
            <a:gradFill>
              <a:gsLst>
                <a:gs pos="0">
                  <a:srgbClr val="9F77B7"/>
                </a:gs>
                <a:gs pos="100000">
                  <a:srgbClr val="4C629B"/>
                </a:gs>
              </a:gsLst>
              <a:lin ang="36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2"/>
            <p:cNvSpPr/>
            <p:nvPr/>
          </p:nvSpPr>
          <p:spPr>
            <a:xfrm>
              <a:off x="-62822225" y="3881000"/>
              <a:ext cx="44125" cy="48075"/>
            </a:xfrm>
            <a:custGeom>
              <a:rect b="b" l="l" r="r" t="t"/>
              <a:pathLst>
                <a:path extrusionOk="0" h="1923" w="1765">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gradFill>
              <a:gsLst>
                <a:gs pos="0">
                  <a:srgbClr val="9F77B7"/>
                </a:gs>
                <a:gs pos="100000">
                  <a:srgbClr val="4C629B"/>
                </a:gs>
              </a:gsLst>
              <a:lin ang="36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2"/>
            <p:cNvSpPr/>
            <p:nvPr/>
          </p:nvSpPr>
          <p:spPr>
            <a:xfrm>
              <a:off x="-62715100" y="3833750"/>
              <a:ext cx="15775" cy="26800"/>
            </a:xfrm>
            <a:custGeom>
              <a:rect b="b" l="l" r="r" t="t"/>
              <a:pathLst>
                <a:path extrusionOk="0" h="1072" w="631">
                  <a:moveTo>
                    <a:pt x="1" y="0"/>
                  </a:moveTo>
                  <a:lnTo>
                    <a:pt x="1" y="1071"/>
                  </a:lnTo>
                  <a:lnTo>
                    <a:pt x="631" y="1071"/>
                  </a:lnTo>
                  <a:cubicBezTo>
                    <a:pt x="505" y="599"/>
                    <a:pt x="253" y="189"/>
                    <a:pt x="1" y="0"/>
                  </a:cubicBezTo>
                  <a:close/>
                </a:path>
              </a:pathLst>
            </a:custGeom>
            <a:gradFill>
              <a:gsLst>
                <a:gs pos="0">
                  <a:srgbClr val="9F77B7"/>
                </a:gs>
                <a:gs pos="100000">
                  <a:srgbClr val="4C629B"/>
                </a:gs>
              </a:gsLst>
              <a:lin ang="36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2"/>
            <p:cNvSpPr/>
            <p:nvPr/>
          </p:nvSpPr>
          <p:spPr>
            <a:xfrm>
              <a:off x="-62758425" y="3881000"/>
              <a:ext cx="22875" cy="48075"/>
            </a:xfrm>
            <a:custGeom>
              <a:rect b="b" l="l" r="r" t="t"/>
              <a:pathLst>
                <a:path extrusionOk="0" h="1923" w="915">
                  <a:moveTo>
                    <a:pt x="95" y="0"/>
                  </a:moveTo>
                  <a:cubicBezTo>
                    <a:pt x="64" y="316"/>
                    <a:pt x="1" y="631"/>
                    <a:pt x="1" y="977"/>
                  </a:cubicBezTo>
                  <a:cubicBezTo>
                    <a:pt x="1" y="1324"/>
                    <a:pt x="64" y="1670"/>
                    <a:pt x="95" y="1922"/>
                  </a:cubicBezTo>
                  <a:lnTo>
                    <a:pt x="914" y="1922"/>
                  </a:lnTo>
                  <a:lnTo>
                    <a:pt x="914" y="0"/>
                  </a:lnTo>
                  <a:close/>
                </a:path>
              </a:pathLst>
            </a:custGeom>
            <a:gradFill>
              <a:gsLst>
                <a:gs pos="0">
                  <a:srgbClr val="9F77B7"/>
                </a:gs>
                <a:gs pos="100000">
                  <a:srgbClr val="4C629B"/>
                </a:gs>
              </a:gsLst>
              <a:lin ang="36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2"/>
            <p:cNvSpPr/>
            <p:nvPr/>
          </p:nvSpPr>
          <p:spPr>
            <a:xfrm>
              <a:off x="-62715100" y="3809325"/>
              <a:ext cx="74850" cy="51225"/>
            </a:xfrm>
            <a:custGeom>
              <a:rect b="b" l="l" r="r" t="t"/>
              <a:pathLst>
                <a:path extrusionOk="0" h="2049" w="2994">
                  <a:moveTo>
                    <a:pt x="1" y="1"/>
                  </a:moveTo>
                  <a:lnTo>
                    <a:pt x="1" y="32"/>
                  </a:lnTo>
                  <a:cubicBezTo>
                    <a:pt x="631" y="253"/>
                    <a:pt x="1198" y="1009"/>
                    <a:pt x="1481" y="2048"/>
                  </a:cubicBezTo>
                  <a:lnTo>
                    <a:pt x="2994" y="2048"/>
                  </a:lnTo>
                  <a:cubicBezTo>
                    <a:pt x="2426" y="946"/>
                    <a:pt x="1324" y="158"/>
                    <a:pt x="1" y="1"/>
                  </a:cubicBezTo>
                  <a:close/>
                </a:path>
              </a:pathLst>
            </a:custGeom>
            <a:gradFill>
              <a:gsLst>
                <a:gs pos="0">
                  <a:srgbClr val="9F77B7"/>
                </a:gs>
                <a:gs pos="100000">
                  <a:srgbClr val="4C629B"/>
                </a:gs>
              </a:gsLst>
              <a:lin ang="36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2"/>
            <p:cNvSpPr/>
            <p:nvPr/>
          </p:nvSpPr>
          <p:spPr>
            <a:xfrm>
              <a:off x="-62715875" y="3950300"/>
              <a:ext cx="75625" cy="51225"/>
            </a:xfrm>
            <a:custGeom>
              <a:rect b="b" l="l" r="r" t="t"/>
              <a:pathLst>
                <a:path extrusionOk="0" h="2049" w="3025">
                  <a:moveTo>
                    <a:pt x="1512" y="1"/>
                  </a:moveTo>
                  <a:cubicBezTo>
                    <a:pt x="1229" y="1009"/>
                    <a:pt x="662" y="1765"/>
                    <a:pt x="0" y="1986"/>
                  </a:cubicBezTo>
                  <a:lnTo>
                    <a:pt x="0" y="2049"/>
                  </a:lnTo>
                  <a:lnTo>
                    <a:pt x="32" y="2049"/>
                  </a:lnTo>
                  <a:cubicBezTo>
                    <a:pt x="1355" y="1891"/>
                    <a:pt x="2457" y="1104"/>
                    <a:pt x="3025" y="1"/>
                  </a:cubicBezTo>
                  <a:close/>
                </a:path>
              </a:pathLst>
            </a:custGeom>
            <a:gradFill>
              <a:gsLst>
                <a:gs pos="0">
                  <a:srgbClr val="9F77B7"/>
                </a:gs>
                <a:gs pos="100000">
                  <a:srgbClr val="4C629B"/>
                </a:gs>
              </a:gsLst>
              <a:lin ang="36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2"/>
            <p:cNvSpPr/>
            <p:nvPr/>
          </p:nvSpPr>
          <p:spPr>
            <a:xfrm>
              <a:off x="-62811200" y="3949525"/>
              <a:ext cx="75650" cy="52000"/>
            </a:xfrm>
            <a:custGeom>
              <a:rect b="b" l="l" r="r" t="t"/>
              <a:pathLst>
                <a:path extrusionOk="0" h="2080" w="3026">
                  <a:moveTo>
                    <a:pt x="1" y="0"/>
                  </a:moveTo>
                  <a:cubicBezTo>
                    <a:pt x="600" y="1166"/>
                    <a:pt x="1702" y="1954"/>
                    <a:pt x="3025" y="2080"/>
                  </a:cubicBezTo>
                  <a:lnTo>
                    <a:pt x="3025" y="2017"/>
                  </a:lnTo>
                  <a:cubicBezTo>
                    <a:pt x="2364" y="1796"/>
                    <a:pt x="1860" y="1040"/>
                    <a:pt x="1545" y="0"/>
                  </a:cubicBezTo>
                  <a:close/>
                </a:path>
              </a:pathLst>
            </a:custGeom>
            <a:gradFill>
              <a:gsLst>
                <a:gs pos="0">
                  <a:srgbClr val="9F77B7"/>
                </a:gs>
                <a:gs pos="100000">
                  <a:srgbClr val="4C629B"/>
                </a:gs>
              </a:gsLst>
              <a:lin ang="36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2"/>
            <p:cNvSpPr/>
            <p:nvPr/>
          </p:nvSpPr>
          <p:spPr>
            <a:xfrm>
              <a:off x="-62673350" y="3881000"/>
              <a:ext cx="44125" cy="48075"/>
            </a:xfrm>
            <a:custGeom>
              <a:rect b="b" l="l" r="r" t="t"/>
              <a:pathLst>
                <a:path extrusionOk="0" h="1923" w="1765">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gradFill>
              <a:gsLst>
                <a:gs pos="0">
                  <a:srgbClr val="9F77B7"/>
                </a:gs>
                <a:gs pos="100000">
                  <a:srgbClr val="4C629B"/>
                </a:gs>
              </a:gsLst>
              <a:lin ang="36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2"/>
            <p:cNvSpPr/>
            <p:nvPr/>
          </p:nvSpPr>
          <p:spPr>
            <a:xfrm>
              <a:off x="-62810400" y="3810125"/>
              <a:ext cx="75625" cy="51200"/>
            </a:xfrm>
            <a:custGeom>
              <a:rect b="b" l="l" r="r" t="t"/>
              <a:pathLst>
                <a:path extrusionOk="0" h="2048" w="3025">
                  <a:moveTo>
                    <a:pt x="2993" y="0"/>
                  </a:moveTo>
                  <a:cubicBezTo>
                    <a:pt x="1702" y="158"/>
                    <a:pt x="599" y="945"/>
                    <a:pt x="0" y="2048"/>
                  </a:cubicBezTo>
                  <a:lnTo>
                    <a:pt x="1544" y="2048"/>
                  </a:lnTo>
                  <a:cubicBezTo>
                    <a:pt x="1828" y="1008"/>
                    <a:pt x="2363" y="284"/>
                    <a:pt x="3025" y="32"/>
                  </a:cubicBezTo>
                  <a:lnTo>
                    <a:pt x="3025" y="0"/>
                  </a:lnTo>
                  <a:close/>
                </a:path>
              </a:pathLst>
            </a:custGeom>
            <a:gradFill>
              <a:gsLst>
                <a:gs pos="0">
                  <a:srgbClr val="9F77B7"/>
                </a:gs>
                <a:gs pos="100000">
                  <a:srgbClr val="4C629B"/>
                </a:gs>
              </a:gsLst>
              <a:lin ang="36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2"/>
            <p:cNvSpPr/>
            <p:nvPr/>
          </p:nvSpPr>
          <p:spPr>
            <a:xfrm>
              <a:off x="-62715100" y="3881000"/>
              <a:ext cx="22850" cy="48075"/>
            </a:xfrm>
            <a:custGeom>
              <a:rect b="b" l="l" r="r" t="t"/>
              <a:pathLst>
                <a:path extrusionOk="0" h="1923" w="914">
                  <a:moveTo>
                    <a:pt x="1" y="0"/>
                  </a:moveTo>
                  <a:lnTo>
                    <a:pt x="1" y="1922"/>
                  </a:lnTo>
                  <a:lnTo>
                    <a:pt x="851" y="1922"/>
                  </a:lnTo>
                  <a:cubicBezTo>
                    <a:pt x="883" y="1607"/>
                    <a:pt x="914" y="1292"/>
                    <a:pt x="914" y="977"/>
                  </a:cubicBezTo>
                  <a:cubicBezTo>
                    <a:pt x="914" y="662"/>
                    <a:pt x="883" y="316"/>
                    <a:pt x="851" y="0"/>
                  </a:cubicBezTo>
                  <a:close/>
                </a:path>
              </a:pathLst>
            </a:custGeom>
            <a:gradFill>
              <a:gsLst>
                <a:gs pos="0">
                  <a:srgbClr val="9F77B7"/>
                </a:gs>
                <a:gs pos="100000">
                  <a:srgbClr val="4C629B"/>
                </a:gs>
              </a:gsLst>
              <a:lin ang="36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 name="Google Shape;157;p12"/>
          <p:cNvGrpSpPr/>
          <p:nvPr/>
        </p:nvGrpSpPr>
        <p:grpSpPr>
          <a:xfrm>
            <a:off x="6387269" y="1256555"/>
            <a:ext cx="961241" cy="782099"/>
            <a:chOff x="3860400" y="3254050"/>
            <a:chExt cx="296175" cy="241825"/>
          </a:xfrm>
        </p:grpSpPr>
        <p:sp>
          <p:nvSpPr>
            <p:cNvPr id="158" name="Google Shape;158;p12"/>
            <p:cNvSpPr/>
            <p:nvPr/>
          </p:nvSpPr>
          <p:spPr>
            <a:xfrm>
              <a:off x="4112425" y="3358025"/>
              <a:ext cx="44150" cy="18125"/>
            </a:xfrm>
            <a:custGeom>
              <a:rect b="b" l="l" r="r" t="t"/>
              <a:pathLst>
                <a:path extrusionOk="0" h="725" w="1766">
                  <a:moveTo>
                    <a:pt x="347" y="0"/>
                  </a:moveTo>
                  <a:cubicBezTo>
                    <a:pt x="158" y="0"/>
                    <a:pt x="1" y="158"/>
                    <a:pt x="1" y="378"/>
                  </a:cubicBezTo>
                  <a:cubicBezTo>
                    <a:pt x="1" y="567"/>
                    <a:pt x="158" y="725"/>
                    <a:pt x="347" y="725"/>
                  </a:cubicBezTo>
                  <a:lnTo>
                    <a:pt x="1419" y="725"/>
                  </a:lnTo>
                  <a:cubicBezTo>
                    <a:pt x="1608" y="725"/>
                    <a:pt x="1765" y="567"/>
                    <a:pt x="1765" y="378"/>
                  </a:cubicBezTo>
                  <a:cubicBezTo>
                    <a:pt x="1734" y="158"/>
                    <a:pt x="1608" y="0"/>
                    <a:pt x="1419" y="0"/>
                  </a:cubicBezTo>
                  <a:close/>
                </a:path>
              </a:pathLst>
            </a:custGeom>
            <a:gradFill>
              <a:gsLst>
                <a:gs pos="0">
                  <a:srgbClr val="9F77B7">
                    <a:alpha val="47450"/>
                  </a:srgbClr>
                </a:gs>
                <a:gs pos="100000">
                  <a:srgbClr val="456099"/>
                </a:gs>
              </a:gsLst>
              <a:lin ang="4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2"/>
            <p:cNvSpPr/>
            <p:nvPr/>
          </p:nvSpPr>
          <p:spPr>
            <a:xfrm>
              <a:off x="4102200" y="3393475"/>
              <a:ext cx="37050" cy="33875"/>
            </a:xfrm>
            <a:custGeom>
              <a:rect b="b" l="l" r="r" t="t"/>
              <a:pathLst>
                <a:path extrusionOk="0" h="1355" w="1482">
                  <a:moveTo>
                    <a:pt x="394" y="0"/>
                  </a:moveTo>
                  <a:cubicBezTo>
                    <a:pt x="308" y="0"/>
                    <a:pt x="221" y="32"/>
                    <a:pt x="158" y="95"/>
                  </a:cubicBezTo>
                  <a:cubicBezTo>
                    <a:pt x="0" y="221"/>
                    <a:pt x="0" y="410"/>
                    <a:pt x="158" y="567"/>
                  </a:cubicBezTo>
                  <a:lnTo>
                    <a:pt x="882" y="1260"/>
                  </a:lnTo>
                  <a:cubicBezTo>
                    <a:pt x="945" y="1323"/>
                    <a:pt x="1032" y="1355"/>
                    <a:pt x="1119" y="1355"/>
                  </a:cubicBezTo>
                  <a:cubicBezTo>
                    <a:pt x="1205" y="1355"/>
                    <a:pt x="1292" y="1323"/>
                    <a:pt x="1355" y="1260"/>
                  </a:cubicBezTo>
                  <a:cubicBezTo>
                    <a:pt x="1481" y="1134"/>
                    <a:pt x="1481" y="914"/>
                    <a:pt x="1355" y="788"/>
                  </a:cubicBezTo>
                  <a:lnTo>
                    <a:pt x="630" y="95"/>
                  </a:lnTo>
                  <a:cubicBezTo>
                    <a:pt x="567" y="32"/>
                    <a:pt x="481" y="0"/>
                    <a:pt x="394" y="0"/>
                  </a:cubicBezTo>
                  <a:close/>
                </a:path>
              </a:pathLst>
            </a:custGeom>
            <a:gradFill>
              <a:gsLst>
                <a:gs pos="0">
                  <a:srgbClr val="9F77B7">
                    <a:alpha val="47450"/>
                  </a:srgbClr>
                </a:gs>
                <a:gs pos="100000">
                  <a:srgbClr val="456099"/>
                </a:gs>
              </a:gsLst>
              <a:lin ang="4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2"/>
            <p:cNvSpPr/>
            <p:nvPr/>
          </p:nvSpPr>
          <p:spPr>
            <a:xfrm>
              <a:off x="4103775" y="3306025"/>
              <a:ext cx="35475" cy="34500"/>
            </a:xfrm>
            <a:custGeom>
              <a:rect b="b" l="l" r="r" t="t"/>
              <a:pathLst>
                <a:path extrusionOk="0" h="1380" w="1419">
                  <a:moveTo>
                    <a:pt x="1056" y="1"/>
                  </a:moveTo>
                  <a:cubicBezTo>
                    <a:pt x="969" y="1"/>
                    <a:pt x="882" y="32"/>
                    <a:pt x="819" y="96"/>
                  </a:cubicBezTo>
                  <a:lnTo>
                    <a:pt x="95" y="789"/>
                  </a:lnTo>
                  <a:cubicBezTo>
                    <a:pt x="0" y="915"/>
                    <a:pt x="0" y="1135"/>
                    <a:pt x="95" y="1261"/>
                  </a:cubicBezTo>
                  <a:cubicBezTo>
                    <a:pt x="158" y="1340"/>
                    <a:pt x="252" y="1379"/>
                    <a:pt x="343" y="1379"/>
                  </a:cubicBezTo>
                  <a:cubicBezTo>
                    <a:pt x="434" y="1379"/>
                    <a:pt x="520" y="1340"/>
                    <a:pt x="567" y="1261"/>
                  </a:cubicBezTo>
                  <a:lnTo>
                    <a:pt x="1292" y="568"/>
                  </a:lnTo>
                  <a:cubicBezTo>
                    <a:pt x="1418" y="442"/>
                    <a:pt x="1418" y="190"/>
                    <a:pt x="1292" y="96"/>
                  </a:cubicBezTo>
                  <a:cubicBezTo>
                    <a:pt x="1229" y="32"/>
                    <a:pt x="1142" y="1"/>
                    <a:pt x="1056" y="1"/>
                  </a:cubicBezTo>
                  <a:close/>
                </a:path>
              </a:pathLst>
            </a:custGeom>
            <a:gradFill>
              <a:gsLst>
                <a:gs pos="0">
                  <a:srgbClr val="9F77B7">
                    <a:alpha val="47450"/>
                  </a:srgbClr>
                </a:gs>
                <a:gs pos="100000">
                  <a:srgbClr val="456099"/>
                </a:gs>
              </a:gsLst>
              <a:lin ang="4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2"/>
            <p:cNvSpPr/>
            <p:nvPr/>
          </p:nvSpPr>
          <p:spPr>
            <a:xfrm>
              <a:off x="3860400" y="3306025"/>
              <a:ext cx="105550" cy="104800"/>
            </a:xfrm>
            <a:custGeom>
              <a:rect b="b" l="l" r="r" t="t"/>
              <a:pathLst>
                <a:path extrusionOk="0" h="4192" w="4222">
                  <a:moveTo>
                    <a:pt x="2489" y="1"/>
                  </a:moveTo>
                  <a:cubicBezTo>
                    <a:pt x="2048" y="1"/>
                    <a:pt x="1639" y="285"/>
                    <a:pt x="1481" y="726"/>
                  </a:cubicBezTo>
                  <a:lnTo>
                    <a:pt x="1418" y="726"/>
                  </a:lnTo>
                  <a:cubicBezTo>
                    <a:pt x="662" y="726"/>
                    <a:pt x="0" y="1356"/>
                    <a:pt x="0" y="2080"/>
                  </a:cubicBezTo>
                  <a:cubicBezTo>
                    <a:pt x="0" y="2836"/>
                    <a:pt x="630" y="3467"/>
                    <a:pt x="1418" y="3467"/>
                  </a:cubicBezTo>
                  <a:lnTo>
                    <a:pt x="1481" y="3467"/>
                  </a:lnTo>
                  <a:cubicBezTo>
                    <a:pt x="1639" y="3845"/>
                    <a:pt x="2017" y="4191"/>
                    <a:pt x="2489" y="4191"/>
                  </a:cubicBezTo>
                  <a:lnTo>
                    <a:pt x="4222" y="4191"/>
                  </a:lnTo>
                  <a:lnTo>
                    <a:pt x="4222" y="1"/>
                  </a:lnTo>
                  <a:close/>
                </a:path>
              </a:pathLst>
            </a:custGeom>
            <a:gradFill>
              <a:gsLst>
                <a:gs pos="0">
                  <a:srgbClr val="9F77B7">
                    <a:alpha val="47450"/>
                  </a:srgbClr>
                </a:gs>
                <a:gs pos="100000">
                  <a:srgbClr val="456099"/>
                </a:gs>
              </a:gsLst>
              <a:lin ang="4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2"/>
            <p:cNvSpPr/>
            <p:nvPr/>
          </p:nvSpPr>
          <p:spPr>
            <a:xfrm>
              <a:off x="4050225" y="3254050"/>
              <a:ext cx="35450" cy="208750"/>
            </a:xfrm>
            <a:custGeom>
              <a:rect b="b" l="l" r="r" t="t"/>
              <a:pathLst>
                <a:path extrusionOk="0" h="8350" w="1418">
                  <a:moveTo>
                    <a:pt x="725" y="1"/>
                  </a:moveTo>
                  <a:cubicBezTo>
                    <a:pt x="315" y="1"/>
                    <a:pt x="0" y="316"/>
                    <a:pt x="0" y="694"/>
                  </a:cubicBezTo>
                  <a:lnTo>
                    <a:pt x="0" y="7625"/>
                  </a:lnTo>
                  <a:cubicBezTo>
                    <a:pt x="0" y="8034"/>
                    <a:pt x="315" y="8349"/>
                    <a:pt x="725" y="8349"/>
                  </a:cubicBezTo>
                  <a:cubicBezTo>
                    <a:pt x="1134" y="8286"/>
                    <a:pt x="1418" y="8003"/>
                    <a:pt x="1418" y="7625"/>
                  </a:cubicBezTo>
                  <a:lnTo>
                    <a:pt x="1418" y="694"/>
                  </a:lnTo>
                  <a:cubicBezTo>
                    <a:pt x="1418" y="316"/>
                    <a:pt x="1103" y="1"/>
                    <a:pt x="725" y="1"/>
                  </a:cubicBezTo>
                  <a:close/>
                </a:path>
              </a:pathLst>
            </a:custGeom>
            <a:gradFill>
              <a:gsLst>
                <a:gs pos="0">
                  <a:srgbClr val="9F77B7">
                    <a:alpha val="47450"/>
                  </a:srgbClr>
                </a:gs>
                <a:gs pos="100000">
                  <a:srgbClr val="456099"/>
                </a:gs>
              </a:gsLst>
              <a:lin ang="4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2"/>
            <p:cNvSpPr/>
            <p:nvPr/>
          </p:nvSpPr>
          <p:spPr>
            <a:xfrm>
              <a:off x="3912375" y="3426550"/>
              <a:ext cx="51225" cy="69325"/>
            </a:xfrm>
            <a:custGeom>
              <a:rect b="b" l="l" r="r" t="t"/>
              <a:pathLst>
                <a:path extrusionOk="0" h="2773" w="2049">
                  <a:moveTo>
                    <a:pt x="1" y="0"/>
                  </a:moveTo>
                  <a:lnTo>
                    <a:pt x="1" y="1764"/>
                  </a:lnTo>
                  <a:cubicBezTo>
                    <a:pt x="1" y="2363"/>
                    <a:pt x="473" y="2773"/>
                    <a:pt x="1040" y="2773"/>
                  </a:cubicBezTo>
                  <a:cubicBezTo>
                    <a:pt x="1607" y="2773"/>
                    <a:pt x="2048" y="2300"/>
                    <a:pt x="2048" y="1764"/>
                  </a:cubicBezTo>
                  <a:lnTo>
                    <a:pt x="2048" y="32"/>
                  </a:lnTo>
                  <a:lnTo>
                    <a:pt x="316" y="32"/>
                  </a:lnTo>
                  <a:cubicBezTo>
                    <a:pt x="253" y="32"/>
                    <a:pt x="127" y="32"/>
                    <a:pt x="1" y="0"/>
                  </a:cubicBezTo>
                  <a:close/>
                </a:path>
              </a:pathLst>
            </a:custGeom>
            <a:gradFill>
              <a:gsLst>
                <a:gs pos="0">
                  <a:srgbClr val="9F77B7">
                    <a:alpha val="47450"/>
                  </a:srgbClr>
                </a:gs>
                <a:gs pos="100000">
                  <a:srgbClr val="456099"/>
                </a:gs>
              </a:gsLst>
              <a:lin ang="4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2"/>
            <p:cNvSpPr/>
            <p:nvPr/>
          </p:nvSpPr>
          <p:spPr>
            <a:xfrm>
              <a:off x="3982475" y="3275325"/>
              <a:ext cx="52000" cy="163850"/>
            </a:xfrm>
            <a:custGeom>
              <a:rect b="b" l="l" r="r" t="t"/>
              <a:pathLst>
                <a:path extrusionOk="0" h="6554" w="2080">
                  <a:moveTo>
                    <a:pt x="2080" y="0"/>
                  </a:moveTo>
                  <a:lnTo>
                    <a:pt x="1765" y="315"/>
                  </a:lnTo>
                  <a:cubicBezTo>
                    <a:pt x="1292" y="788"/>
                    <a:pt x="662" y="1071"/>
                    <a:pt x="1" y="1166"/>
                  </a:cubicBezTo>
                  <a:lnTo>
                    <a:pt x="1" y="5419"/>
                  </a:lnTo>
                  <a:cubicBezTo>
                    <a:pt x="662" y="5482"/>
                    <a:pt x="1292" y="5766"/>
                    <a:pt x="1765" y="6238"/>
                  </a:cubicBezTo>
                  <a:lnTo>
                    <a:pt x="2080" y="6553"/>
                  </a:lnTo>
                  <a:lnTo>
                    <a:pt x="2080" y="0"/>
                  </a:lnTo>
                  <a:close/>
                </a:path>
              </a:pathLst>
            </a:custGeom>
            <a:gradFill>
              <a:gsLst>
                <a:gs pos="0">
                  <a:srgbClr val="9F77B7">
                    <a:alpha val="47450"/>
                  </a:srgbClr>
                </a:gs>
                <a:gs pos="100000">
                  <a:srgbClr val="456099"/>
                </a:gs>
              </a:gsLst>
              <a:lin ang="4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68" name="Shape 168"/>
        <p:cNvGrpSpPr/>
        <p:nvPr/>
      </p:nvGrpSpPr>
      <p:grpSpPr>
        <a:xfrm>
          <a:off x="0" y="0"/>
          <a:ext cx="0" cy="0"/>
          <a:chOff x="0" y="0"/>
          <a:chExt cx="0" cy="0"/>
        </a:xfrm>
      </p:grpSpPr>
      <p:pic>
        <p:nvPicPr>
          <p:cNvPr id="169" name="Google Shape;169;p13"/>
          <p:cNvPicPr preferRelativeResize="0"/>
          <p:nvPr/>
        </p:nvPicPr>
        <p:blipFill rotWithShape="1">
          <a:blip r:embed="rId3">
            <a:alphaModFix/>
          </a:blip>
          <a:srcRect b="0" l="17154" r="0" t="0"/>
          <a:stretch/>
        </p:blipFill>
        <p:spPr>
          <a:xfrm>
            <a:off x="0" y="1"/>
            <a:ext cx="4036910" cy="5143500"/>
          </a:xfrm>
          <a:prstGeom prst="rect">
            <a:avLst/>
          </a:prstGeom>
          <a:noFill/>
          <a:ln>
            <a:noFill/>
          </a:ln>
        </p:spPr>
      </p:pic>
      <p:pic>
        <p:nvPicPr>
          <p:cNvPr id="170" name="Google Shape;170;p13"/>
          <p:cNvPicPr preferRelativeResize="0"/>
          <p:nvPr/>
        </p:nvPicPr>
        <p:blipFill rotWithShape="1">
          <a:blip r:embed="rId4">
            <a:alphaModFix/>
          </a:blip>
          <a:srcRect b="0" l="0" r="18361" t="0"/>
          <a:stretch/>
        </p:blipFill>
        <p:spPr>
          <a:xfrm>
            <a:off x="4036911" y="-150"/>
            <a:ext cx="5107090" cy="5143500"/>
          </a:xfrm>
          <a:prstGeom prst="rect">
            <a:avLst/>
          </a:prstGeom>
          <a:noFill/>
          <a:ln>
            <a:noFill/>
          </a:ln>
        </p:spPr>
      </p:pic>
      <p:sp>
        <p:nvSpPr>
          <p:cNvPr id="171" name="Google Shape;171;p13"/>
          <p:cNvSpPr txBox="1"/>
          <p:nvPr>
            <p:ph type="title"/>
          </p:nvPr>
        </p:nvSpPr>
        <p:spPr>
          <a:xfrm>
            <a:off x="1970700" y="1366035"/>
            <a:ext cx="5202600" cy="241113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GB">
                <a:solidFill>
                  <a:schemeClr val="dk1"/>
                </a:solidFill>
              </a:rPr>
              <a:t>Une image vaut </a:t>
            </a:r>
            <a:br>
              <a:rPr lang="en-GB">
                <a:solidFill>
                  <a:schemeClr val="dk1"/>
                </a:solidFill>
              </a:rPr>
            </a:br>
            <a:r>
              <a:rPr lang="en-GB">
                <a:solidFill>
                  <a:schemeClr val="dk1"/>
                </a:solidFill>
              </a:rPr>
              <a:t>mille mots</a:t>
            </a:r>
            <a:br>
              <a:rPr b="1" lang="en-GB">
                <a:solidFill>
                  <a:schemeClr val="dk1"/>
                </a:solidFill>
              </a:rPr>
            </a:br>
            <a:r>
              <a:rPr b="1" lang="en-GB">
                <a:solidFill>
                  <a:schemeClr val="dk1"/>
                </a:solidFill>
              </a:rPr>
              <a:t>essayons de ne pas les louper</a:t>
            </a:r>
            <a:endParaRPr b="1">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3"/>
          <p:cNvSpPr txBox="1"/>
          <p:nvPr>
            <p:ph type="title"/>
          </p:nvPr>
        </p:nvSpPr>
        <p:spPr>
          <a:xfrm>
            <a:off x="536778" y="356132"/>
            <a:ext cx="4781700" cy="1460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500"/>
              <a:buNone/>
            </a:pPr>
            <a:r>
              <a:rPr lang="en-GB" sz="9000"/>
              <a:t>L’équipe</a:t>
            </a:r>
            <a:endParaRPr b="1" sz="9000"/>
          </a:p>
        </p:txBody>
      </p:sp>
      <p:sp>
        <p:nvSpPr>
          <p:cNvPr id="61" name="Google Shape;61;p3"/>
          <p:cNvSpPr txBox="1"/>
          <p:nvPr>
            <p:ph idx="1" type="subTitle"/>
          </p:nvPr>
        </p:nvSpPr>
        <p:spPr>
          <a:xfrm>
            <a:off x="829675" y="1997575"/>
            <a:ext cx="3368252" cy="42697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b="1" i="0" lang="en-GB" u="none" strike="noStrike">
                <a:solidFill>
                  <a:srgbClr val="000000"/>
                </a:solidFill>
                <a:latin typeface="Inter"/>
                <a:ea typeface="Inter"/>
                <a:cs typeface="Inter"/>
                <a:sym typeface="Inter"/>
              </a:rPr>
              <a:t>Tom CALDEVILLA GONZALVEZ</a:t>
            </a:r>
            <a:endParaRPr b="1">
              <a:latin typeface="Inter"/>
              <a:ea typeface="Inter"/>
              <a:cs typeface="Inter"/>
              <a:sym typeface="Inter"/>
            </a:endParaRPr>
          </a:p>
        </p:txBody>
      </p:sp>
      <p:sp>
        <p:nvSpPr>
          <p:cNvPr id="62" name="Google Shape;62;p3"/>
          <p:cNvSpPr txBox="1"/>
          <p:nvPr/>
        </p:nvSpPr>
        <p:spPr>
          <a:xfrm>
            <a:off x="829675" y="2993468"/>
            <a:ext cx="195868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1400" u="none" cap="none" strike="noStrike">
                <a:solidFill>
                  <a:srgbClr val="000000"/>
                </a:solidFill>
                <a:latin typeface="Inter"/>
                <a:ea typeface="Inter"/>
                <a:cs typeface="Inter"/>
                <a:sym typeface="Inter"/>
              </a:rPr>
              <a:t>Ricardo ESTEPHAN</a:t>
            </a:r>
            <a:endParaRPr b="0" i="0" sz="1400" u="none" cap="none" strike="noStrike">
              <a:solidFill>
                <a:srgbClr val="000000"/>
              </a:solidFill>
              <a:latin typeface="Inter"/>
              <a:ea typeface="Inter"/>
              <a:cs typeface="Inter"/>
              <a:sym typeface="Inter"/>
            </a:endParaRPr>
          </a:p>
        </p:txBody>
      </p:sp>
      <p:sp>
        <p:nvSpPr>
          <p:cNvPr id="63" name="Google Shape;63;p3"/>
          <p:cNvSpPr txBox="1"/>
          <p:nvPr/>
        </p:nvSpPr>
        <p:spPr>
          <a:xfrm>
            <a:off x="829675" y="3908958"/>
            <a:ext cx="225655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1400" u="none" cap="none" strike="noStrike">
                <a:solidFill>
                  <a:srgbClr val="000000"/>
                </a:solidFill>
                <a:latin typeface="Inter"/>
                <a:ea typeface="Inter"/>
                <a:cs typeface="Inter"/>
                <a:sym typeface="Inter"/>
              </a:rPr>
              <a:t>Maxime DELEMOTTE</a:t>
            </a:r>
            <a:endParaRPr b="0" i="0" sz="1400" u="none" cap="none" strike="noStrike">
              <a:solidFill>
                <a:srgbClr val="000000"/>
              </a:solidFill>
              <a:latin typeface="Inter"/>
              <a:ea typeface="Inter"/>
              <a:cs typeface="Inter"/>
              <a:sym typeface="Inter"/>
            </a:endParaRPr>
          </a:p>
        </p:txBody>
      </p:sp>
      <p:cxnSp>
        <p:nvCxnSpPr>
          <p:cNvPr id="64" name="Google Shape;64;p3"/>
          <p:cNvCxnSpPr/>
          <p:nvPr/>
        </p:nvCxnSpPr>
        <p:spPr>
          <a:xfrm>
            <a:off x="697973" y="1995301"/>
            <a:ext cx="0" cy="2304109"/>
          </a:xfrm>
          <a:prstGeom prst="straightConnector1">
            <a:avLst/>
          </a:prstGeom>
          <a:noFill/>
          <a:ln cap="flat" cmpd="sng" w="28575">
            <a:solidFill>
              <a:schemeClr val="dk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4"/>
          <p:cNvSpPr txBox="1"/>
          <p:nvPr>
            <p:ph type="title"/>
          </p:nvPr>
        </p:nvSpPr>
        <p:spPr>
          <a:xfrm>
            <a:off x="1284000" y="2954168"/>
            <a:ext cx="6576000" cy="1119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600"/>
              <a:buNone/>
            </a:pPr>
            <a:r>
              <a:rPr lang="en-GB"/>
              <a:t>1,7 Million</a:t>
            </a:r>
            <a:endParaRPr b="1"/>
          </a:p>
        </p:txBody>
      </p:sp>
      <p:sp>
        <p:nvSpPr>
          <p:cNvPr id="70" name="Google Shape;70;p4"/>
          <p:cNvSpPr txBox="1"/>
          <p:nvPr>
            <p:ph idx="1" type="subTitle"/>
          </p:nvPr>
        </p:nvSpPr>
        <p:spPr>
          <a:xfrm>
            <a:off x="1284000" y="3997843"/>
            <a:ext cx="6576000" cy="497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GB">
                <a:latin typeface="Inter"/>
                <a:ea typeface="Inter"/>
                <a:cs typeface="Inter"/>
                <a:sym typeface="Inter"/>
              </a:rPr>
              <a:t>En france</a:t>
            </a:r>
            <a:endParaRPr>
              <a:latin typeface="Inter"/>
              <a:ea typeface="Inter"/>
              <a:cs typeface="Inter"/>
              <a:sym typeface="Inter"/>
            </a:endParaRPr>
          </a:p>
        </p:txBody>
      </p:sp>
      <p:cxnSp>
        <p:nvCxnSpPr>
          <p:cNvPr id="71" name="Google Shape;71;p4"/>
          <p:cNvCxnSpPr/>
          <p:nvPr/>
        </p:nvCxnSpPr>
        <p:spPr>
          <a:xfrm>
            <a:off x="1284000" y="2725568"/>
            <a:ext cx="6576000" cy="0"/>
          </a:xfrm>
          <a:prstGeom prst="straightConnector1">
            <a:avLst/>
          </a:prstGeom>
          <a:noFill/>
          <a:ln cap="flat" cmpd="sng" w="28575">
            <a:solidFill>
              <a:schemeClr val="dk1"/>
            </a:solidFill>
            <a:prstDash val="solid"/>
            <a:round/>
            <a:headEnd len="sm" w="sm" type="none"/>
            <a:tailEnd len="sm" w="sm" type="none"/>
          </a:ln>
        </p:spPr>
      </p:cxnSp>
      <p:pic>
        <p:nvPicPr>
          <p:cNvPr descr="A picture containing black, sketch, darkness, black and white&#10;&#10;Description automatically generated" id="72" name="Google Shape;72;p4"/>
          <p:cNvPicPr preferRelativeResize="0"/>
          <p:nvPr/>
        </p:nvPicPr>
        <p:blipFill rotWithShape="1">
          <a:blip r:embed="rId3">
            <a:alphaModFix/>
          </a:blip>
          <a:srcRect b="0" l="0" r="0" t="0"/>
          <a:stretch/>
        </p:blipFill>
        <p:spPr>
          <a:xfrm>
            <a:off x="2111302" y="0"/>
            <a:ext cx="4921395" cy="29528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5"/>
          <p:cNvSpPr txBox="1"/>
          <p:nvPr>
            <p:ph type="title"/>
          </p:nvPr>
        </p:nvSpPr>
        <p:spPr>
          <a:xfrm>
            <a:off x="2033069" y="175814"/>
            <a:ext cx="4781700" cy="1460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500"/>
              <a:buNone/>
            </a:pPr>
            <a:r>
              <a:rPr lang="en-GB" sz="7200"/>
              <a:t>Sommaire</a:t>
            </a:r>
            <a:endParaRPr sz="7200"/>
          </a:p>
        </p:txBody>
      </p:sp>
      <p:cxnSp>
        <p:nvCxnSpPr>
          <p:cNvPr id="78" name="Google Shape;78;p5"/>
          <p:cNvCxnSpPr/>
          <p:nvPr/>
        </p:nvCxnSpPr>
        <p:spPr>
          <a:xfrm>
            <a:off x="1284000" y="1636514"/>
            <a:ext cx="6576000" cy="0"/>
          </a:xfrm>
          <a:prstGeom prst="straightConnector1">
            <a:avLst/>
          </a:prstGeom>
          <a:noFill/>
          <a:ln cap="flat" cmpd="sng" w="28575">
            <a:solidFill>
              <a:schemeClr val="dk1"/>
            </a:solidFill>
            <a:prstDash val="solid"/>
            <a:round/>
            <a:headEnd len="sm" w="sm" type="none"/>
            <a:tailEnd len="sm" w="sm" type="none"/>
          </a:ln>
        </p:spPr>
      </p:cxnSp>
      <p:cxnSp>
        <p:nvCxnSpPr>
          <p:cNvPr id="79" name="Google Shape;79;p5"/>
          <p:cNvCxnSpPr/>
          <p:nvPr/>
        </p:nvCxnSpPr>
        <p:spPr>
          <a:xfrm>
            <a:off x="1734272" y="2047669"/>
            <a:ext cx="0" cy="531722"/>
          </a:xfrm>
          <a:prstGeom prst="straightConnector1">
            <a:avLst/>
          </a:prstGeom>
          <a:noFill/>
          <a:ln cap="flat" cmpd="sng" w="28575">
            <a:solidFill>
              <a:schemeClr val="dk1"/>
            </a:solidFill>
            <a:prstDash val="solid"/>
            <a:round/>
            <a:headEnd len="sm" w="sm" type="none"/>
            <a:tailEnd len="sm" w="sm" type="none"/>
          </a:ln>
        </p:spPr>
      </p:cxnSp>
      <p:sp>
        <p:nvSpPr>
          <p:cNvPr id="80" name="Google Shape;80;p5"/>
          <p:cNvSpPr txBox="1"/>
          <p:nvPr/>
        </p:nvSpPr>
        <p:spPr>
          <a:xfrm>
            <a:off x="1519526" y="1977143"/>
            <a:ext cx="3121741" cy="672774"/>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500"/>
              <a:buFont typeface="Lexend"/>
              <a:buNone/>
            </a:pPr>
            <a:r>
              <a:rPr b="0" i="0" lang="en-GB" sz="3600" u="none" cap="none" strike="noStrike">
                <a:solidFill>
                  <a:schemeClr val="dk1"/>
                </a:solidFill>
                <a:latin typeface="Lexend"/>
                <a:ea typeface="Lexend"/>
                <a:cs typeface="Lexend"/>
                <a:sym typeface="Lexend"/>
              </a:rPr>
              <a:t>Le marché</a:t>
            </a:r>
            <a:endParaRPr/>
          </a:p>
        </p:txBody>
      </p:sp>
      <p:cxnSp>
        <p:nvCxnSpPr>
          <p:cNvPr id="81" name="Google Shape;81;p5"/>
          <p:cNvCxnSpPr/>
          <p:nvPr/>
        </p:nvCxnSpPr>
        <p:spPr>
          <a:xfrm>
            <a:off x="1734272" y="2909520"/>
            <a:ext cx="0" cy="531722"/>
          </a:xfrm>
          <a:prstGeom prst="straightConnector1">
            <a:avLst/>
          </a:prstGeom>
          <a:noFill/>
          <a:ln cap="flat" cmpd="sng" w="28575">
            <a:solidFill>
              <a:schemeClr val="dk1"/>
            </a:solidFill>
            <a:prstDash val="solid"/>
            <a:round/>
            <a:headEnd len="sm" w="sm" type="none"/>
            <a:tailEnd len="sm" w="sm" type="none"/>
          </a:ln>
        </p:spPr>
      </p:cxnSp>
      <p:sp>
        <p:nvSpPr>
          <p:cNvPr id="82" name="Google Shape;82;p5"/>
          <p:cNvSpPr txBox="1"/>
          <p:nvPr/>
        </p:nvSpPr>
        <p:spPr>
          <a:xfrm>
            <a:off x="1519526" y="2838994"/>
            <a:ext cx="3869892" cy="672774"/>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500"/>
              <a:buFont typeface="Lexend"/>
              <a:buNone/>
            </a:pPr>
            <a:r>
              <a:rPr b="0" i="0" lang="en-GB" sz="3600" u="none" cap="none" strike="noStrike">
                <a:solidFill>
                  <a:schemeClr val="dk1"/>
                </a:solidFill>
                <a:latin typeface="Lexend"/>
                <a:ea typeface="Lexend"/>
                <a:cs typeface="Lexend"/>
                <a:sym typeface="Lexend"/>
              </a:rPr>
              <a:t>Notre solution</a:t>
            </a:r>
            <a:endParaRPr b="0" i="0" sz="3600" u="none" cap="none" strike="noStrike">
              <a:solidFill>
                <a:schemeClr val="dk1"/>
              </a:solidFill>
              <a:latin typeface="Lexend"/>
              <a:ea typeface="Lexend"/>
              <a:cs typeface="Lexend"/>
              <a:sym typeface="Lexend"/>
            </a:endParaRPr>
          </a:p>
        </p:txBody>
      </p:sp>
      <p:cxnSp>
        <p:nvCxnSpPr>
          <p:cNvPr id="83" name="Google Shape;83;p5"/>
          <p:cNvCxnSpPr/>
          <p:nvPr/>
        </p:nvCxnSpPr>
        <p:spPr>
          <a:xfrm>
            <a:off x="1734272" y="3771371"/>
            <a:ext cx="0" cy="531722"/>
          </a:xfrm>
          <a:prstGeom prst="straightConnector1">
            <a:avLst/>
          </a:prstGeom>
          <a:noFill/>
          <a:ln cap="flat" cmpd="sng" w="28575">
            <a:solidFill>
              <a:schemeClr val="dk1"/>
            </a:solidFill>
            <a:prstDash val="solid"/>
            <a:round/>
            <a:headEnd len="sm" w="sm" type="none"/>
            <a:tailEnd len="sm" w="sm" type="none"/>
          </a:ln>
        </p:spPr>
      </p:cxnSp>
      <p:sp>
        <p:nvSpPr>
          <p:cNvPr id="84" name="Google Shape;84;p5"/>
          <p:cNvSpPr txBox="1"/>
          <p:nvPr/>
        </p:nvSpPr>
        <p:spPr>
          <a:xfrm>
            <a:off x="1519525" y="3700845"/>
            <a:ext cx="4659601" cy="672774"/>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500"/>
              <a:buFont typeface="Lexend"/>
              <a:buNone/>
            </a:pPr>
            <a:r>
              <a:rPr b="0" i="0" lang="en-GB" sz="3600" u="none" cap="none" strike="noStrike">
                <a:solidFill>
                  <a:schemeClr val="dk1"/>
                </a:solidFill>
                <a:latin typeface="Lexend"/>
                <a:ea typeface="Lexend"/>
                <a:cs typeface="Lexend"/>
                <a:sym typeface="Lexend"/>
              </a:rPr>
              <a:t>Les améliorations</a:t>
            </a:r>
            <a:endParaRPr b="0" i="0" sz="3600" u="none" cap="none" strike="noStrike">
              <a:solidFill>
                <a:schemeClr val="dk1"/>
              </a:solidFill>
              <a:latin typeface="Lexend"/>
              <a:ea typeface="Lexend"/>
              <a:cs typeface="Lexend"/>
              <a:sym typeface="Lexe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6"/>
          <p:cNvSpPr txBox="1"/>
          <p:nvPr>
            <p:ph type="title"/>
          </p:nvPr>
        </p:nvSpPr>
        <p:spPr>
          <a:xfrm>
            <a:off x="2296679" y="1679719"/>
            <a:ext cx="4781550" cy="1460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500"/>
              <a:buNone/>
            </a:pPr>
            <a:r>
              <a:rPr lang="en-GB" sz="6600"/>
              <a:t>Le marché</a:t>
            </a:r>
            <a:endParaRPr sz="6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7"/>
          <p:cNvSpPr txBox="1"/>
          <p:nvPr>
            <p:ph idx="1" type="subTitle"/>
          </p:nvPr>
        </p:nvSpPr>
        <p:spPr>
          <a:xfrm>
            <a:off x="866077" y="1154771"/>
            <a:ext cx="1759700" cy="448696"/>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None/>
            </a:pPr>
            <a:r>
              <a:rPr lang="en-GB"/>
              <a:t>Photo Scan</a:t>
            </a:r>
            <a:endParaRPr/>
          </a:p>
        </p:txBody>
      </p:sp>
      <p:pic>
        <p:nvPicPr>
          <p:cNvPr descr="PhotoScan, par Google Photos – Applications sur Google Play" id="95" name="Google Shape;95;p7"/>
          <p:cNvPicPr preferRelativeResize="0"/>
          <p:nvPr/>
        </p:nvPicPr>
        <p:blipFill rotWithShape="1">
          <a:blip r:embed="rId3">
            <a:alphaModFix/>
          </a:blip>
          <a:srcRect b="0" l="0" r="0" t="0"/>
          <a:stretch/>
        </p:blipFill>
        <p:spPr>
          <a:xfrm>
            <a:off x="267899" y="1439315"/>
            <a:ext cx="2938895" cy="2938895"/>
          </a:xfrm>
          <a:prstGeom prst="rect">
            <a:avLst/>
          </a:prstGeom>
          <a:noFill/>
          <a:ln>
            <a:noFill/>
          </a:ln>
        </p:spPr>
      </p:pic>
      <p:pic>
        <p:nvPicPr>
          <p:cNvPr descr="Capture2Text" id="96" name="Google Shape;96;p7"/>
          <p:cNvPicPr preferRelativeResize="0"/>
          <p:nvPr/>
        </p:nvPicPr>
        <p:blipFill rotWithShape="1">
          <a:blip r:embed="rId4">
            <a:alphaModFix/>
          </a:blip>
          <a:srcRect b="0" l="0" r="0" t="0"/>
          <a:stretch/>
        </p:blipFill>
        <p:spPr>
          <a:xfrm>
            <a:off x="3596120" y="1878578"/>
            <a:ext cx="1951759" cy="1951759"/>
          </a:xfrm>
          <a:prstGeom prst="rect">
            <a:avLst/>
          </a:prstGeom>
          <a:noFill/>
          <a:ln>
            <a:noFill/>
          </a:ln>
        </p:spPr>
      </p:pic>
      <p:pic>
        <p:nvPicPr>
          <p:cNvPr id="97" name="Google Shape;97;p7"/>
          <p:cNvPicPr preferRelativeResize="0"/>
          <p:nvPr/>
        </p:nvPicPr>
        <p:blipFill rotWithShape="1">
          <a:blip r:embed="rId5">
            <a:alphaModFix/>
          </a:blip>
          <a:srcRect b="0" l="0" r="0" t="0"/>
          <a:stretch/>
        </p:blipFill>
        <p:spPr>
          <a:xfrm>
            <a:off x="5905531" y="1342849"/>
            <a:ext cx="3027218" cy="3027218"/>
          </a:xfrm>
          <a:prstGeom prst="rect">
            <a:avLst/>
          </a:prstGeom>
          <a:noFill/>
          <a:ln>
            <a:noFill/>
          </a:ln>
        </p:spPr>
      </p:pic>
      <p:sp>
        <p:nvSpPr>
          <p:cNvPr id="98" name="Google Shape;98;p7"/>
          <p:cNvSpPr txBox="1"/>
          <p:nvPr/>
        </p:nvSpPr>
        <p:spPr>
          <a:xfrm>
            <a:off x="3772786" y="1209842"/>
            <a:ext cx="1598426"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600" u="none" cap="none" strike="noStrike">
                <a:solidFill>
                  <a:srgbClr val="000000"/>
                </a:solidFill>
                <a:latin typeface="Inter"/>
                <a:ea typeface="Inter"/>
                <a:cs typeface="Inter"/>
                <a:sym typeface="Inter"/>
              </a:rPr>
              <a:t>Capture2Text</a:t>
            </a:r>
            <a:endParaRPr/>
          </a:p>
        </p:txBody>
      </p:sp>
      <p:sp>
        <p:nvSpPr>
          <p:cNvPr id="99" name="Google Shape;99;p7"/>
          <p:cNvSpPr txBox="1"/>
          <p:nvPr/>
        </p:nvSpPr>
        <p:spPr>
          <a:xfrm>
            <a:off x="6698671" y="1209842"/>
            <a:ext cx="144093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600" u="none" cap="none" strike="noStrike">
                <a:solidFill>
                  <a:srgbClr val="000000"/>
                </a:solidFill>
                <a:latin typeface="Inter"/>
                <a:ea typeface="Inter"/>
                <a:cs typeface="Inter"/>
                <a:sym typeface="Inter"/>
              </a:rPr>
              <a:t>Office Lens</a:t>
            </a:r>
            <a:endParaRPr b="0" i="0" sz="1600" u="none" cap="none" strike="noStrike">
              <a:solidFill>
                <a:srgbClr val="000000"/>
              </a:solidFill>
              <a:latin typeface="Inter"/>
              <a:ea typeface="Inter"/>
              <a:cs typeface="Inter"/>
              <a:sym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8"/>
          <p:cNvSpPr txBox="1"/>
          <p:nvPr>
            <p:ph type="title"/>
          </p:nvPr>
        </p:nvSpPr>
        <p:spPr>
          <a:xfrm>
            <a:off x="1647103" y="2019949"/>
            <a:ext cx="5849794" cy="1103601"/>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500"/>
              <a:buNone/>
            </a:pPr>
            <a:r>
              <a:rPr lang="en-GB" sz="6600"/>
              <a:t>Notre solution</a:t>
            </a:r>
            <a:endParaRPr sz="6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9"/>
          <p:cNvSpPr txBox="1"/>
          <p:nvPr>
            <p:ph type="title"/>
          </p:nvPr>
        </p:nvSpPr>
        <p:spPr>
          <a:xfrm>
            <a:off x="4061611" y="1722183"/>
            <a:ext cx="4500495" cy="164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b="1" lang="en-GB" sz="4800"/>
              <a:t>PhotozoOMER</a:t>
            </a:r>
            <a:endParaRPr b="1" sz="4400"/>
          </a:p>
        </p:txBody>
      </p:sp>
      <p:cxnSp>
        <p:nvCxnSpPr>
          <p:cNvPr id="110" name="Google Shape;110;p9"/>
          <p:cNvCxnSpPr/>
          <p:nvPr/>
        </p:nvCxnSpPr>
        <p:spPr>
          <a:xfrm>
            <a:off x="3833013" y="1747800"/>
            <a:ext cx="0" cy="1647900"/>
          </a:xfrm>
          <a:prstGeom prst="straightConnector1">
            <a:avLst/>
          </a:prstGeom>
          <a:noFill/>
          <a:ln cap="flat" cmpd="sng" w="28575">
            <a:solidFill>
              <a:schemeClr val="dk1"/>
            </a:solidFill>
            <a:prstDash val="solid"/>
            <a:round/>
            <a:headEnd len="sm" w="sm" type="none"/>
            <a:tailEnd len="sm" w="sm" type="none"/>
          </a:ln>
        </p:spPr>
      </p:cxnSp>
      <p:pic>
        <p:nvPicPr>
          <p:cNvPr descr="PhotozoOMER logo&#10;" id="111" name="Google Shape;111;p9"/>
          <p:cNvPicPr preferRelativeResize="0"/>
          <p:nvPr/>
        </p:nvPicPr>
        <p:blipFill rotWithShape="1">
          <a:blip r:embed="rId3">
            <a:alphaModFix/>
          </a:blip>
          <a:srcRect b="0" l="0" r="0" t="0"/>
          <a:stretch/>
        </p:blipFill>
        <p:spPr>
          <a:xfrm>
            <a:off x="687521" y="1260258"/>
            <a:ext cx="2576903" cy="2571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0"/>
          <p:cNvSpPr txBox="1"/>
          <p:nvPr/>
        </p:nvSpPr>
        <p:spPr>
          <a:xfrm>
            <a:off x="491425" y="1577525"/>
            <a:ext cx="3082637" cy="255454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GB" sz="800" u="none" cap="none" strike="noStrike">
                <a:solidFill>
                  <a:srgbClr val="000000"/>
                </a:solidFill>
                <a:latin typeface="Inter"/>
                <a:ea typeface="Inter"/>
                <a:cs typeface="Inter"/>
                <a:sym typeface="Inter"/>
              </a:rPr>
              <a:t>Lorem ipsum dolor sit amet, consectetur adipiscing elit. Quisque vitae pretium nisl. Quisque quis metus sit amet metus rutrum malesuada. Donec quam ipsum, rhoncus molestie nibh quis, malesuada iaculis libero. Nunc laoreet dui viverra, congue arcu nec, viverra ex. Aliquam iaculis nibh sed commodo sagittis. Mauris vel orci nulla. Cras molestie quis mi vitae tempor.</a:t>
            </a:r>
            <a:endParaRPr/>
          </a:p>
          <a:p>
            <a:pPr indent="0" lvl="0" marL="0" marR="0" rtl="0" algn="just">
              <a:lnSpc>
                <a:spcPct val="100000"/>
              </a:lnSpc>
              <a:spcBef>
                <a:spcPts val="0"/>
              </a:spcBef>
              <a:spcAft>
                <a:spcPts val="0"/>
              </a:spcAft>
              <a:buNone/>
            </a:pPr>
            <a:r>
              <a:rPr b="0" i="0" lang="en-GB" sz="800" u="none" cap="none" strike="noStrike">
                <a:solidFill>
                  <a:srgbClr val="000000"/>
                </a:solidFill>
                <a:latin typeface="Inter"/>
                <a:ea typeface="Inter"/>
                <a:cs typeface="Inter"/>
                <a:sym typeface="Inter"/>
              </a:rPr>
              <a:t>Duis molestie ut libero ac dictum. Morbi mattis mollis orci bibendum consectetur. Pellentesque id lectus quis augue luctus bibendum. Cras sollicitudin mollis lorem vel consectetur. Curabitur a erat laoreet, lacinia velit sed, maximus risus. Donec elementum vulputate dui, non dapibus nisi consequat ut. Vestibulum gravida hendrerit nisl, eget dapibus odio. Morbi egestas neque sed est aliquam aliquam. Sed dui libero, accumsan non dui blandit, mattis convallis quam. Maecenas eget dolor aliquam, luctus dui ut, eleifend risus. Integer magna libero, pulvinar sit amet sollicitudin vitae, lacinia hendrerit leo. Suspendisse placerat tincidunt tempor. Donec faucibus et mi sit amet pretium. Fusce sit amet massa turpis.</a:t>
            </a:r>
            <a:endParaRPr/>
          </a:p>
        </p:txBody>
      </p:sp>
      <p:grpSp>
        <p:nvGrpSpPr>
          <p:cNvPr id="117" name="Google Shape;117;p10"/>
          <p:cNvGrpSpPr/>
          <p:nvPr/>
        </p:nvGrpSpPr>
        <p:grpSpPr>
          <a:xfrm>
            <a:off x="4572000" y="1577525"/>
            <a:ext cx="4114800" cy="2202225"/>
            <a:chOff x="4224650" y="1393225"/>
            <a:chExt cx="4114800" cy="2202225"/>
          </a:xfrm>
        </p:grpSpPr>
        <p:sp>
          <p:nvSpPr>
            <p:cNvPr id="118" name="Google Shape;118;p10"/>
            <p:cNvSpPr/>
            <p:nvPr/>
          </p:nvSpPr>
          <p:spPr>
            <a:xfrm>
              <a:off x="4544125" y="1393225"/>
              <a:ext cx="3475800" cy="2035500"/>
            </a:xfrm>
            <a:prstGeom prst="rect">
              <a:avLst/>
            </a:prstGeom>
            <a:gradFill>
              <a:gsLst>
                <a:gs pos="0">
                  <a:schemeClr val="dk2"/>
                </a:gs>
                <a:gs pos="58999">
                  <a:schemeClr val="accent1"/>
                </a:gs>
                <a:gs pos="100000">
                  <a:schemeClr val="accen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0"/>
            <p:cNvSpPr/>
            <p:nvPr/>
          </p:nvSpPr>
          <p:spPr>
            <a:xfrm rot="10800000">
              <a:off x="4224650" y="3428650"/>
              <a:ext cx="4114800" cy="166800"/>
            </a:xfrm>
            <a:prstGeom prst="round2SameRect">
              <a:avLst>
                <a:gd fmla="val 50000" name="adj1"/>
                <a:gd fmla="val 0" name="adj2"/>
              </a:avLst>
            </a:prstGeom>
            <a:gradFill>
              <a:gsLst>
                <a:gs pos="0">
                  <a:schemeClr val="accent2"/>
                </a:gs>
                <a:gs pos="100000">
                  <a:schemeClr val="accen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0"/>
            <p:cNvSpPr/>
            <p:nvPr/>
          </p:nvSpPr>
          <p:spPr>
            <a:xfrm rot="10800000">
              <a:off x="6022400" y="3428550"/>
              <a:ext cx="519300" cy="87000"/>
            </a:xfrm>
            <a:prstGeom prst="round2SameRect">
              <a:avLst>
                <a:gd fmla="val 50000" name="adj1"/>
                <a:gd fmla="val 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21" name="Google Shape;121;p10"/>
          <p:cNvPicPr preferRelativeResize="0"/>
          <p:nvPr/>
        </p:nvPicPr>
        <p:blipFill rotWithShape="1">
          <a:blip r:embed="rId3">
            <a:alphaModFix/>
          </a:blip>
          <a:srcRect b="0" l="0" r="0" t="0"/>
          <a:stretch/>
        </p:blipFill>
        <p:spPr>
          <a:xfrm>
            <a:off x="5000205" y="1697375"/>
            <a:ext cx="3258339" cy="1748749"/>
          </a:xfrm>
          <a:prstGeom prst="rect">
            <a:avLst/>
          </a:prstGeom>
          <a:noFill/>
          <a:ln>
            <a:noFill/>
          </a:ln>
        </p:spPr>
      </p:pic>
      <p:cxnSp>
        <p:nvCxnSpPr>
          <p:cNvPr id="122" name="Google Shape;122;p10"/>
          <p:cNvCxnSpPr/>
          <p:nvPr/>
        </p:nvCxnSpPr>
        <p:spPr>
          <a:xfrm>
            <a:off x="3733800" y="2784764"/>
            <a:ext cx="955964"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1"/>
              </a:srgbClr>
            </a:outerShdw>
          </a:effectLst>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ow Cell Division Occurs by Slidesgo">
  <a:themeElements>
    <a:clrScheme name="Simple Light">
      <a:dk1>
        <a:srgbClr val="000000"/>
      </a:dk1>
      <a:lt1>
        <a:srgbClr val="FEF3E7"/>
      </a:lt1>
      <a:dk2>
        <a:srgbClr val="456099"/>
      </a:dk2>
      <a:lt2>
        <a:srgbClr val="1CBAC4"/>
      </a:lt2>
      <a:accent1>
        <a:srgbClr val="9F77B7"/>
      </a:accent1>
      <a:accent2>
        <a:srgbClr val="FA79A0"/>
      </a:accent2>
      <a:accent3>
        <a:srgbClr val="EA6240"/>
      </a:accent3>
      <a:accent4>
        <a:srgbClr val="FCC066"/>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Maxime DELEMOTTE</dc:creator>
</cp:coreProperties>
</file>