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8"/>
        <p:guide pos="38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3065" y="964565"/>
            <a:ext cx="1547495" cy="53784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proposer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0845" y="1765935"/>
            <a:ext cx="1547495" cy="53784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proposer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3065" y="3742690"/>
            <a:ext cx="1547495" cy="537845"/>
          </a:xfrm>
          <a:prstGeom prst="ellipse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accepter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3065" y="4717415"/>
            <a:ext cx="1547495" cy="537845"/>
          </a:xfrm>
          <a:prstGeom prst="ellipse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accepter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845" y="5646420"/>
            <a:ext cx="1547495" cy="537845"/>
          </a:xfrm>
          <a:prstGeom prst="ellipse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accepter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stCxn id="6" idx="6"/>
          </p:cNvCxnSpPr>
          <p:nvPr/>
        </p:nvCxnSpPr>
        <p:spPr>
          <a:xfrm>
            <a:off x="1940560" y="1233805"/>
            <a:ext cx="992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58340" y="2035175"/>
            <a:ext cx="992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940560" y="4011930"/>
            <a:ext cx="992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40560" y="4986020"/>
            <a:ext cx="992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58340" y="5915660"/>
            <a:ext cx="992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984865" y="6347460"/>
            <a:ext cx="902335" cy="30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→   </a:t>
            </a:r>
            <a:r>
              <a:rPr lang="zh-CN" altLang="en-US" sz="1400"/>
              <a:t>时间</a:t>
            </a:r>
            <a:endParaRPr lang="zh-CN" altLang="en-US" sz="14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91080" y="1219835"/>
            <a:ext cx="249555" cy="2740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99970" y="1228725"/>
            <a:ext cx="953770" cy="37458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299970" y="1218565"/>
            <a:ext cx="4197350" cy="47104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821940" y="2002155"/>
            <a:ext cx="1094105" cy="29622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51785" y="2052320"/>
            <a:ext cx="1174750" cy="19380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841625" y="2021840"/>
            <a:ext cx="2637155" cy="38519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191385" y="4178935"/>
            <a:ext cx="106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承诺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5,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响应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[5,null,null]</a:t>
            </a:r>
            <a:endParaRPr lang="en-US" alt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53590" y="800735"/>
            <a:ext cx="851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prepare</a:t>
            </a:r>
            <a:r>
              <a:rPr lang="zh-CN" altLang="en-US" sz="1000" b="1"/>
              <a:t> </a:t>
            </a:r>
            <a:r>
              <a:rPr lang="en-US" altLang="zh-CN" sz="1000" b="1"/>
              <a:t>5</a:t>
            </a:r>
            <a:endParaRPr lang="en-US" altLang="zh-CN" sz="1000" b="1"/>
          </a:p>
        </p:txBody>
      </p:sp>
      <p:sp>
        <p:nvSpPr>
          <p:cNvPr id="33" name="文本框 32"/>
          <p:cNvSpPr txBox="1"/>
          <p:nvPr/>
        </p:nvSpPr>
        <p:spPr>
          <a:xfrm>
            <a:off x="2557145" y="1794510"/>
            <a:ext cx="851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prepare</a:t>
            </a:r>
            <a:r>
              <a:rPr lang="zh-CN" altLang="en-US" sz="1000" b="1"/>
              <a:t> </a:t>
            </a:r>
            <a:r>
              <a:rPr lang="en-US" altLang="zh-CN" sz="1000" b="1"/>
              <a:t>4</a:t>
            </a:r>
            <a:endParaRPr lang="en-US" altLang="zh-CN" sz="1000" b="1"/>
          </a:p>
        </p:txBody>
      </p:sp>
      <p:sp>
        <p:nvSpPr>
          <p:cNvPr id="35" name="文本框 34"/>
          <p:cNvSpPr txBox="1"/>
          <p:nvPr/>
        </p:nvSpPr>
        <p:spPr>
          <a:xfrm>
            <a:off x="3778885" y="5081270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比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小，忽略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并且不响应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79520" y="4035425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比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小，忽略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并且不响应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979035" y="5948680"/>
            <a:ext cx="1045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承诺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，响应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[4,null,null]</a:t>
            </a:r>
            <a:endParaRPr lang="en-US" alt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64580" y="6036310"/>
            <a:ext cx="1156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编号比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大，变为承诺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，响应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[5,null,null]</a:t>
            </a:r>
            <a:endParaRPr lang="en-US" alt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6045" y="723900"/>
            <a:ext cx="2108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知道自己被多数同意，进入</a:t>
            </a:r>
            <a:endParaRPr lang="en-US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b="1">
                <a:solidFill>
                  <a:schemeClr val="accent4">
                    <a:lumMod val="75000"/>
                  </a:schemeClr>
                </a:solidFill>
              </a:rPr>
              <a:t>acceptor</a:t>
            </a:r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阶段 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[5,'cat']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468495" y="1218565"/>
            <a:ext cx="1165225" cy="278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468495" y="1238885"/>
            <a:ext cx="2219960" cy="3715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80355" y="4035425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[5,'cat']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9150" y="4090670"/>
            <a:ext cx="1164590" cy="57594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2520315" y="4643120"/>
            <a:ext cx="481965" cy="135572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74" idx="4"/>
          </p:cNvCxnSpPr>
          <p:nvPr/>
        </p:nvCxnSpPr>
        <p:spPr>
          <a:xfrm flipH="1">
            <a:off x="3033395" y="5570855"/>
            <a:ext cx="163830" cy="465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581275" y="6102350"/>
            <a:ext cx="143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5">
                    <a:lumMod val="75000"/>
                  </a:schemeClr>
                </a:solidFill>
              </a:rPr>
              <a:t>多数同意了，进入</a:t>
            </a:r>
            <a:r>
              <a:rPr lang="en-US" altLang="zh-CN" sz="1000" b="1">
                <a:solidFill>
                  <a:schemeClr val="accent5">
                    <a:lumMod val="75000"/>
                  </a:schemeClr>
                </a:solidFill>
              </a:rPr>
              <a:t>acceptor</a:t>
            </a:r>
            <a:r>
              <a:rPr lang="zh-CN" altLang="en-US" sz="1000" b="1">
                <a:solidFill>
                  <a:schemeClr val="accent5">
                    <a:lumMod val="75000"/>
                  </a:schemeClr>
                </a:solidFill>
              </a:rPr>
              <a:t>阶段</a:t>
            </a:r>
            <a:endParaRPr lang="zh-CN" altLang="en-US" sz="10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712460" y="2030095"/>
            <a:ext cx="885190" cy="189992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97805" y="1449070"/>
            <a:ext cx="1403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响应未超过半数</a:t>
            </a:r>
            <a:endParaRPr 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换个编号继续尝试</a:t>
            </a:r>
            <a:endParaRPr 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prepare 6</a:t>
            </a:r>
            <a:endParaRPr lang="en-US" alt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6637655" y="2072005"/>
            <a:ext cx="1456690" cy="1847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320915" y="2795905"/>
            <a:ext cx="1557655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已有值，被拒绝并</a:t>
            </a:r>
            <a:endParaRPr lang="zh-CN" altLang="en-US" sz="900"/>
          </a:p>
          <a:p>
            <a:pPr algn="ctr"/>
            <a:r>
              <a:rPr lang="zh-CN" altLang="en-US" sz="900"/>
              <a:t>响应</a:t>
            </a:r>
            <a:r>
              <a:rPr lang="en-US" altLang="zh-CN" sz="900"/>
              <a:t>[5,'cat']</a:t>
            </a:r>
            <a:endParaRPr lang="en-US" altLang="zh-CN" sz="90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704205" y="2021840"/>
            <a:ext cx="1817370" cy="2973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612380" y="2082165"/>
            <a:ext cx="913765" cy="28625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458970" y="1208405"/>
            <a:ext cx="3343910" cy="4660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02880" y="1449070"/>
            <a:ext cx="1403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知道已有值了，把自己的值改响应中最大编号的值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—cat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614930" y="4994910"/>
            <a:ext cx="1164590" cy="57594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704205" y="2021840"/>
            <a:ext cx="2781935" cy="38766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8583930" y="2092325"/>
            <a:ext cx="474345" cy="37814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9561195" y="2011680"/>
            <a:ext cx="1154430" cy="279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566275" y="2032000"/>
            <a:ext cx="586740" cy="1978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560560" y="2002155"/>
            <a:ext cx="1827530" cy="3906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471025" y="1526540"/>
            <a:ext cx="2108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达成一致并重新尝试，进入</a:t>
            </a:r>
            <a:endParaRPr lang="en-US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b="1">
                <a:solidFill>
                  <a:schemeClr val="accent4">
                    <a:lumMod val="75000"/>
                  </a:schemeClr>
                </a:solidFill>
              </a:rPr>
              <a:t>acceptor</a:t>
            </a:r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阶段 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[6,'cat']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11335" y="4035425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[6,'cat']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026015" y="4994910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[6,'cat']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491470" y="5908675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[6,'cat']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164580" y="5004435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[5,'cat']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85050" y="5948680"/>
            <a:ext cx="89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接受 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[5,'cat']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000" b="1">
                <a:solidFill>
                  <a:schemeClr val="accent4">
                    <a:lumMod val="75000"/>
                  </a:schemeClr>
                </a:solidFill>
              </a:rPr>
              <a:t>回复</a:t>
            </a:r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AOK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716530" y="5081270"/>
            <a:ext cx="106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承诺 </a:t>
            </a:r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5,</a:t>
            </a:r>
            <a:r>
              <a:rPr lang="zh-CN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响应</a:t>
            </a:r>
            <a:endParaRPr lang="zh-CN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[5,null,null]</a:t>
            </a:r>
            <a:endParaRPr lang="en-US" altLang="zh-CN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宽屏</PresentationFormat>
  <Paragraphs>68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万有引力</cp:lastModifiedBy>
  <cp:revision>155</cp:revision>
  <dcterms:created xsi:type="dcterms:W3CDTF">2019-06-19T02:08:00Z</dcterms:created>
  <dcterms:modified xsi:type="dcterms:W3CDTF">2020-06-30T09:32:40Z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