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0:28:06.17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3246 9931 0,'-18'0'0,"18"-18"16,0 36 62,18-18-62,-18 17-16,17-17 15,1 18-15,-18 0 16,17-1-16,1 19 16,0-19-16,17 18 15,-17-17-15,-1 0 0,19 17 16,-19 0-1,1-17-15,35 17 16,-36 0-16,1-17 0,0 0 16,-1 17-16,19-17 0,-1 35 15,-17-18-15,17 0 16,0 18 0,0-18-16,-17 1 0,17-19 0,-17 19 15,17-1-15,-17 0 16,-1 0-16,19 1 0,-19 17 15,1-18-15,17 0 16,-17 0-16,35 54 0,-18-54 16,0 0-16,1 18 0,-19-18 15,54 36 1,-36-36-16,36 53 16,-36-52-16,0 17 15,1-1-15,-1-16 0,0 17 0,0 0 16,18-18-16,-17 18 15,-1-18-15,0 18 0,18-18 16,-18 18-16,18-18 0,-17 18 16,16 0-16,-16 0 0,52 53 15,-35-53-15,-18 18 16,18-19-16,-18 1 0,18 0 16,-17 0-16,52 53 15,-35-53-15,-18 0 16,71 53-1,-53-53-15,-18 17 0,18-17 0,0 18 16,-18-18-16,71 88 16,-53-71-16,-18 1 15,71 88-15,-71-89 16,18 18-16,0-17 0,-18 17 16,18-17-16,0-1 0,18 1 15,-18 17-15,52 53 16,-34-53-16,-18-17 15,17 17-15,1-18 0,52 89 16,-70-88-16,0-1 16,18 19-16,-1-19 0,-17-17 15,0 18-15,18-1 0,-18-17 16,0 18-16,0-18 0,-1-1 16,1 1-16,-17 0 0,52 53 15,-35-53 1,-18 0-16,0 0 0,18 35 15,-17-35 1</inkml:trace>
  <inkml:trace contextRef="#ctx0" brushRef="#br0" timeOffset="5209.0759">24941 11871 0,'-17'0'16,"17"-18"-16,0 1 15,0-19 1,0 19-16,17-1 0,1 1 16,17-19-1,-17 19-15,17-1 0,-17 0 16,52-17-16,-34 17 16,-1-17-16,0 17 15,18 1-15,-18-18 0,18 17 0,-17 0 16,17 1-16,17-1 15,-17 0-15,-18 1 16,1 17-16,17-18 0,35 0 16,-53 18-16,0-17 15,1 17-15,-1 0 16,0-18-16,-17 18 0,17 0 16,0 0-16,1-17 0,-1 17 15,-18 0-15,19 0 0,34 0 16,-52-18-1,17 18-15,1 0 0,-1-18 16,-18 18-16,1 0 0,17 0 16,-17 0-16,17 0 15,-17 0-15,0 0 0,17 18 16,-18-18-16,1 0 16,0 0-16,-1 18 0,19-18 15,-19 0-15,1 0 0,0 17 16,-1-17-1,1 0-15,-18 18 0,17-18 16,1 17-16,0-17 16,-1 0-16,1 0 15,0 0-15,-1 18 0,1-18 16,17 0 0,-17 0-16,0 18 15,-1-18 1,1 0-16,-1 0 0,1 17 15,0-17 1,-1 0-16,-17 18 16,18-18-16,0 18 0,-1-18 15,1 17-15,0-17 16,-1 0-16,18 18 16,-17-18-1,0 0 1,-1 0-1,1 0 1,0 0-16,-1 0 16,1 0-1,0 18 1,17-18-16,-18 0 16,1 17-16,0-17 15,-1 0-15,1 0 16,0 0-16,-1-17 15,1 17 1,0 0 0,-1 0-1,1 0 1,0 0 0,-1 0-16,1 0 15,-18 17 1,17-17-16,1 0 15,-18 18 1,18-18 0,-1 0-1,1 0-15,0 17 16,-1-17 0,1 18-1,0-18-15,-18 18 16,17-1-1,1-17 17,-1 0-17,1 0-15,0 18 16,-1-18-16,1 0 16,0 0-1,-1 0 1,1 0-1,0 0 1,-1 0 0,1 0 15,-1 0-15,1 0-1,0 0-15,-1 0 16,1 0-1,0 0 1,-1 0 0,1 0-1,17 0 1,-17 0-16,0 0 16,-1 0-1,1 0-15,-1 0 16,1 0-16,0 0 15,-1 0 1,1 0 0,0 0-16,-1 0 15,1 0-15,0-18 16,-1 18 0,1 0-16,-18-17 15,17 17 1,1 0-1,-18 17-15,18-17 16,-1-17 0,1 17-16,0-18 15,-1 18-15,-17-18 16,18 18-16,-18-17 0,18 17 16,-18-18-1,0 1-15,0-1 16,-18 18-1,18-18 1,0 1-16,0-1 16,0 0-16,0 1 0,0-1 15,0 0-15,-18-34 16,18 34-16,18-17 16,-18-18-1,18 35-15,-18-17 0,17-18 16,-17 18-16,18 17 15,-18-17-15,17-18 16,1 35-16,-18 0 0,18-17 16,-1 18-16,1-1 0,-18 0 15,18 1-15,17 17 0,-17-18 16,-1 0-16,19 1 16,-19 17-16,1 0 15,17 0-15,18 0 16,-18 0-16,1 0 0,-1 0 15,0 0-15,0 17 0,-17-17 16,35 18 0,-35 0-16,-1-1 0,18 1 15,1 17-15,-19-17 16,-17-1-16,18 19 16,-18-19-16,0 19 0,0 17 15,0-36 1,0 19-16,0-19 0,0 18 15,0 1-15,0-19 0,0 19 16,0-19-16,0 36 16,0-18-16,0-17 0,0 17 15,-18-17-15,1 0 16,17-1-16,-18 1 0,0 0 16,1-1-16,-1-17 0,-17 18 15,17-18-15,18 17 16,-17-17-16,-1 18 15,-17 17-15,17-17 16,0 0 0,1-18-16,17 17 0,-18-17 0,1 18 15,-1-18-15,0 0 16,-17 18-16,17-18 16,1 0-16,-1 17 0,0-17 15,1 0 1,-1 0-16,1 18 0,-36-18 31,35 0-31,0 0 16,-17 0-16,17-18 15,1 18-15,-1 0 0,0 0 16,1 0-16,-18 0 16,17 0-1,0 0 1,1 0-16,17-17 0,-18 17 15,0 0-15,1-18 16,-1 18-16,0 0 16,1 0-16,-1 0 15,1 0-15,-1 0 16,0 0-16,1 0 16,-1 0-16,0 0 15,1 0-15,-1 0 16,-17 0-1,0 0 1,-18 0 0,35 0-16,-53 0 15,54 0 1,-19 0-16,19 0 0,-1 0 16,1 0-1,-1 0-15,0 0 16,1 0-16,-1 0 15,0 0-15,1 0 16,-1 18-16,-17-1 31,0-17-15,-1 18 0,1 0-16,17-1 15,-35 1 1,36-18-1,-1 17-15,1 1 16,17 0 0,-18-18-1,18 17-15,0 1 0,0 0 32,0 17-32,18-17 0,-18 17 15,35 0 1,-35 0-16,17-17 15,-17 0-15,18-1 0,0 1 0,-1 35 16,1-36-16,-18 1 16,18 0-16,-1-1 15,-17 19-15,0-19 16,18 1-16,-18 0 16,0-1-16,-18 1 0,18 0 15,-17-1-15,-1 1 16,0-1-1,1 1-15,-1-18 0,-17 18 16,0-1 0,-1 1-16,19-18 15,-1 18-15,-53-1 16,36 1-16,17 0 0,-17-1 16,-35 18-16,34-17 15,19 0-15,-19-1 16,19 1-16,-18 0 0,17-1 0,0 1 15,1 17-15,-1-17 0,-17 52 16,17-34 0,0-19-16,18 19 0,0-1 15,-17 0-15,17-17 0,17 17 16,1 0-16,-18 1 16,18-19-16,-1 1 0,1 17 15,35 0 1,-18-17-16,0 0 0,1-18 15,-1 17-15,18-17 0,-18 0 16,0 0-16,1-17 0,-1 17 16,0-18-16,36-35 15,-36 36-15,-17-19 0,17 1 16,18-18 0,-35 18-16,-1 0 0,1 17 15,0 0-15,-1-17 0,1 0 16,-1 17-16,1 0 15,17-17 1,-17 17-16,0 1 0,-1 17 16,1-18-1,-18 1-15,35-1 0,-17 18 16,-1-18-16,1 18 0,17-17 16,-17 17-16,0 0 15,-1-18 1,1 18-16,0 0 0,-1 0 15,19 0 1,-19 0-16,18 0 0,-17 18 16,0-18-16,35 0 15,-36 0-15,1 17 16,0-17-16,-1 18 0,1-18 16,-1 18-16,1-18 0,-18 17 15,18-17-15,-1 18 16,1-1-16,-18 1 15,18-18 1,-18 35-16,0-17 16,0 0-1,0-1 17,0 1-1,0 0-31,0-1 15,17 19 1,-17-19-16,18 1 16,-18-1-1,0 19-15,18-19 16,-18 1-16,0 0 0,0-1 16,0 36-16,0-18 15,0-17-15,0 53 16,0-18-1,0 17-15,0-35 16,0 54-16,0-54 16,0 0-16,0 0 0,0 1 15,0-1-15,0 18 0,17 17 16,-17-17 0,0-17-16,18-1 0,-18 0 15,17 18-15,-17-18 0,0 36 16,0-36-16,0 1 15,0-1-15,0 0 0,0 0 16,0 1-16,0-1 16,0-17-16,0 17 0,-17 53 15,17-35 1,-18-18-16,18 0 16,-35 18-1,17-17-15,-17 34 16,0-34-16,-1 16 0,1-16 0,0 17 15,0 0-15,-54 52 16,54-52-16,-18 0 16,18-18-16,-18 18 0,18-17 15,-18 17-15,18-18 0,-18 0 16,0 0-16,0 1 16,18-1-16,-18 0 0,0-17 15,17 0-15</inkml:trace>
  <inkml:trace contextRef="#ctx0" brushRef="#br0" timeOffset="8201.6688">13070 11942 0,'0'0'0,"18"0"62,17-18-46,-17 18-16,0-18 0,52-35 15,-52 36-15,17-1 16,0 0-16,-17 1 16,53-18-16,-36 17 15,0 0-15,0 1 0,71-19 16,-70 36-16,16-17 16,-16-1-16,34 0 15,-52 1-15,17-1 16,0 18-16,1 0 0,17-18 15,-36 1-15,19 17 16,-19 0-16,18-18 0,1 18 16,-19-17-16,19 17 0,34-18 15,-52 0-15,17 1 16,0-1-16,1 0 16,-19 18-16,19-17 0,-19 17 15,19 0-15,-19 0 16,18 17-16,1-17 15,-1 0-15,-17 0 0,17 0 16,18 0 0,-18 0-16,-17 18 0,-1-18 15,19 0-15,-19 0 0,19 0 16,-19 0-16,54 18 16,-54-18-16,19 0 15,-19 0-15,19 0 0,-19 17 0,36-17 16,-35 18-1,17-18-15,-17 18 0,17-18 16,-17 17-16,35 1 16,-36-1-16,36 1 15,-18-18-15,-17 18 16,0-18-16,17 17 0,-17 1 16,17 0-16,-17-1 15,-1 1-15,36 0 16,-35-18-16,17 0 15,-17 0-15,-1 0 16,19 0-16,-19 0 0,1 17 16,-1-17-1,-17 18-15,0 0 16,18-18-16,-18 17 16,18-17-16,-18 18 15,17-18-15,-17 17 16,18-17-1,-18 18 32,0 0-15,18-18-17,-1 17 1,-17 1-1,18-18 1,-18 18-16,0-1 16,18-17-1,-18 18-15,0 0 0,17-18 16,-17 17-16,18 1 0,17 17 16,-17-17-1,-1-1-15,19 1 16,-36 0-1,17-1-15,19 19 16,-19-36-16,-17 17 0,18 1 16,17 17-1,-17-17-15,17-1 0,-17 1 16,-1 0-16,19 17 16,-1-17-16,-17-1 15,-1 1-15,1 0 0,-1-1 16,19-17-16,-1 35 15,-17-17-15,-1 0 16,19-1-16,-19 1 0,-17 0 16,35 17-16,-17-17 15,0-1-15,-1-17 0,1 35 16,0-17-16,-1 0 16,1-1-16,0 19 15,-1-36 1,1 17-16,-18 1 0,18 0 15,-18-1-15,17 1 16,-17-1-16,18 1 16,-18 0-16,17-18 0,-17 17 15,18 1-15,-18 0 0,18-18 0,-18 17 16,17 19 0,-17-19-16,18 19 15,-18-19 1,0 1-1,0-1-15,0 1 0,0 0 0,18-1 16,-18 1-16,0 17 16,0 1-16,0-19 15,0 1-15,0-1 0,17 1 16,-17 0-16,0-1 0,0 1 16,18 17-1,-18-17-15,0 17 0,0-17 16,0 17-16,0-17 15,0 35 1,0-36-16,0 1 0,0 17 0,0-17 16,-18 35-1,18-18-15,-17-17 0,17 17 16,0-17-16,-18-1 0,18 19 16,0 16-1,-18-16-15,18-1 0,-17 18 16,-1-18-16,18-17 15,-18 17-15,1 0 0,-1-17 16,18 17-16,-17-17 0,-1 35 16,18-35-16,-18-1 15,18 1-15,-17 17 0,-1 0 16,0 1-16,18-19 16,-17 19-16,17-19 0,-18 1 15,18-1-15,-18 19 16,18-19-16,-17 19 15,17-19-15,-18-17 0,0 18 16,1 0 0,17-1-16,-35 18 15,35-17-15,-36 17 16,36-17-16,-35 35 16,17-35-16,1-1 15,17 1-15,-18 17 16,0-17-16,1-1 0,17 1 15,-18 0-15,18 17 16,-17-17-16,-1-1 16,18 1-1,-18 0-15,1-18 0,17 17 16,-18 1-16,0-1 16,18 1-16,-17 0 15,-1-1-15,0 1 0,1 0 16,-18 17-1,17-17-15,0-1 0,18 1 0,-17-1 16,-36 19 0,35-1-16,0-35 15,18 18-15,-17-1 16,-1-17-16,0 18 0,1 0 16,-1-18-16,1 17 0,-19 19 15,19-36-15,-1 17 16,0-17-16,1 18 15,-1-18-15,0 0 32,18 17-32,-17-17 15,-1 18 1,1-18-16,-1 18 16,0-18-16,1 0 0,17 17 15,-18-17-15,0 0 0,1 0 16,17 18-16,-18-18 15,0 0-15,1 0 0,-1 18 16,1-18-16,-1 17 16,0-17-16,-35 36 15,36-19-15,-19 1 0,-17-1 16,18 1-16,-53 17 16,53-17-16,-1 0 0</inkml:trace>
  <inkml:trace contextRef="#ctx0" brushRef="#br0" timeOffset="21270.4745">29704 8184 0,'0'0'0,"0"-17"16,18-1-16,-1 1 15,-17-1-15,0 36 16,18 34 0,-1-16-1,-17 17-15,18 0 0,0 17 0,-18 1 16,0-1-16,0 89 16,0-88-16,0 17 15,0-18-15,-18 71 16,18-88-16,18-17 0,-18 34 15,17-52 1,-17-36 0,-17 1-16</inkml:trace>
  <inkml:trace contextRef="#ctx0" brushRef="#br0" timeOffset="21500.942">29545 8943 0,'18'106'16,"-36"-212"-16,53 265 0,-17-106 16,-18-18-16,18 18 0,-1-18 15,19 36 1,-19-36-16,19-35 0,-1 18 0,18-36 16,-18 0-16,36-17 0,52-71 15,-70 53 1,0-17-16,0 17 0,0 0 15,0 0-15</inkml:trace>
  <inkml:trace contextRef="#ctx0" brushRef="#br0" timeOffset="23146.1511">15046 4039 0,'18'0'15,"-18"18"-15,35-18 0,35 18 16,-17-1-16,0-17 16,71 0-1,-71 0-15,0-17 0,0 17 16,-1-18-16,-34 0 0,17 18 0,-35-17 16,18-1-1,-36 18-15,1 0 0,-1 0 16,0 0-16,1 0 0,-1 35 15,18-17-15,0 35 16,0 70-16,18-17 31,-18-71-31,35 36 16,-17-36-16,-18-17 0,0 0 16,0-1-16,0 1 0,-36-1 0,-34 1 15,35-18 1,-18 18-16,0-18 0,0 0 15,-53 35 1,71-17-16,17-18 0,0 17 16</inkml:trace>
  <inkml:trace contextRef="#ctx0" brushRef="#br0" timeOffset="23684.8195">16334 3898 0,'0'-53'16,"0"106"-16,-18-123 0,0 70 16,1 35-1,-1 18-15,0 0 0,18 17 0,-17 1 16,-1-1-16,18 1 15,0 70-15,35 35 16,1-87 0,-1-54-1,-17-17-15,52 17 16,-17-17 0</inkml:trace>
  <inkml:trace contextRef="#ctx0" brushRef="#br0" timeOffset="24106.0403">16739 4286 0,'0'18'16,"0"0"-16,0-1 0,0 18 16,0-17-16,0 35 15,0-35-15,18-1 16,0-17-1,-1-17 1,-17-19 0,0 19-1,18-1-15,0 18 32,-18 18-17,0-1 1,0 1-16</inkml:trace>
  <inkml:trace contextRef="#ctx0" brushRef="#br0" timeOffset="26129.8016">16775 3969 0,'0'0'16,"0"-36"-16,-18 54 15,18 53 1,0-18-16,-18 17 15,18 54-15,18-54 16,-18-17-16,18-18 16,-1 36-16,19-36 15,-19-35-15,36 0 16,-18 0-16,-17-35 16,17 17-16,-17-17 0,0 0 0,-18-1 15,17 1-15,-17 18 0,0-1 16,0 36-1,0 34 1,18-34-16,-1 17 16,1-17-16,17 17 15,1-35-15,-19 18 0,19-18 0,-1 0 16,-18-18 0,1 1-16,-18-19 0,0 19 15,-18-54-15,1 36 16,-1 17-16,1-17 0,-19-18 15,19 35-15,-1 1 16</inkml:trace>
  <inkml:trace contextRef="#ctx0" brushRef="#br0" timeOffset="26569.4702">17357 3828 0,'17'0'16,"19"0"0,-19 0-16,19-18 15,-19 18-15,18 0 16,-17 18 0</inkml:trace>
  <inkml:trace contextRef="#ctx0" brushRef="#br0" timeOffset="26775.5098">17427 3845 0,'0'18'16,"0"0"-16,0-1 0,0 1 15,0 17-15,0 0 16,0-17-16,0 0 0,18-1 15,0 1-15,-1 0 0,18-1 16,-17-17-16,0 0 16,-1 0-16</inkml:trace>
  <inkml:trace contextRef="#ctx0" brushRef="#br0" timeOffset="27317.4218">17657 4057 0,'17'0'16,"-17"-18"-16,18 1 15,-1-1-15,19-35 16,-36 35-16,17-17 16,-17 18-16,0-1 0,0 0 15,0 1-15,-17 17 16,17 17-1,0 36 1,0-35 0,0-1-16,17 36 15,1-35-15,0 0 0,-1-18 16,1 17-16,0-17 16,-1-17-16,1 17 0,-18-18 15,0 0-15,0 1 16,0-1-16,0-17 15,0 17-15,0-17 16,0 17-16,0 1 0,0-1 16,0 0-16,17 18 31,-17 18-31,18-18 0,17 35 16,-35-17-1,0 0-15,18-1 0,-18 18 16,18-17-16,-18 0 15,0-1 1,0 1-16,-18-18 31,0 0-15,18 18 0</inkml:trace>
  <inkml:trace contextRef="#ctx0" brushRef="#br0" timeOffset="27489.4519">18221 4480 0,'-18'36'16,"18"-1"-16,18-106 0,-53 159 0,17-52 15,0-19-15,1 1 0,-1 0 16,1-1-16</inkml:trace>
  <inkml:trace contextRef="#ctx0" brushRef="#br0" timeOffset="27822.0518">18433 3986 0,'17'53'15,"-17"-17"-15,0-1 16,18 18-16,-18 53 16,18-53-16,-18-1 0,0 1 15,0-17-15,0-19 16,0 1-16,0 0 0,-18-18 16,18-53-1,0 35-15,0-35 16,18 35-16,-1 1 15,1 17-15,-1 0 0,1 17 16,0 1-16,-1 0 16,1-1-16,-18 1 0,18-18 0,-18 18 15,-18-1 1,18 1-16,-35 0 0,-1-18 16</inkml:trace>
  <inkml:trace contextRef="#ctx0" brushRef="#br0" timeOffset="28032.3967">18662 3775 0,'18'-36'16,"-1"36"-16,1-17 0,0 17 15,17 0 1,-18-18-16,1 18 16,-18 18-1</inkml:trace>
  <inkml:trace contextRef="#ctx0" brushRef="#br0" timeOffset="28168.6244">18750 3792 0,'0'0'0,"0"36"15,0-19-15,0 19 0,18-19 16,-18 1-16,35 35 16,-17-36-16,17 1 15</inkml:trace>
  <inkml:trace contextRef="#ctx0" brushRef="#br0" timeOffset="28476.9391">18927 3986 0,'0'0'16,"17"0"-16,1 0 15,-1 0-15,19-17 16,-36-1-16,17 0 16,-17 1-16,18-1 15,-18-17-15,0 17 0,0 1 16,0-1-16,0 0 0,-18 1 15,18-1-15,-17 18 16,17 18 0,17 35-1,-17-36-15,0 19 0,18-19 16,-18 1-16,18 17 16,-1-17-16,1-18 15,0 0-15,-1 0 16</inkml:trace>
  <inkml:trace contextRef="#ctx0" brushRef="#br0" timeOffset="28756.6873">19138 3757 0,'0'0'16,"0"-18"-16,0 1 0,18 17 16,-1 0-16,1-18 0,0 18 15,-1 0 1,1 0-1,-18 18-15,0-1 0,18 1 16,-18 17 0,0-17-16,0 0 0,17 35 15,-17-36-15,0 1 16,18-1-16,-18 1 0,0 0 16,-18-18 15,1 0-16,-1 0-15,0 0 16</inkml:trace>
  <inkml:trace contextRef="#ctx0" brushRef="#br0" timeOffset="29083.0591">19438 3545 0,'18'18'15,"-1"17"-15,1 1 0,0-1 16,35 88-1,-36-70-15,18 18 0,-17-18 16,0 17-16,-1 1 0,-17-1 16,0 72-1,0-54-15,-17-18 0,-19-17 0,-16 71 16,16-71-16,-17 0 16,18-1-16,-18-16 15,18-19-15</inkml:trace>
  <inkml:trace contextRef="#ctx0" brushRef="#br0" timeOffset="29389.6154">20073 4216 0,'35'-18'15,"-17"18"-15,0 0 16,-1 18 0,-34 17-1,-1-17-15,0 17 16,1-17-16,17-1 16,0 1-16,0-1 0,17 1 15,1 0 1,0-18-16,-1 17 0,19-17 15,-1 18 1</inkml:trace>
  <inkml:trace contextRef="#ctx0" brushRef="#br0" timeOffset="29998.1485">21590 3916 0,'18'-35'15,"-36"70"-15,53-88 0,-17 35 0,0 1 16,-1 17-16,-34-18 15,-1 18 1,0 0-16,-35 18 0,0-18 16,1 35-16,-19-17 0,18-1 15,0 1-15,18-1 0,0 19 16,17-19-16,18 36 16,18-35-16,52 17 15,-35-17-15,18 0 16,-17-1-16,-1 1 0,-17-18 15,-1 17-15,-17 1 0,-35 35 16,0-18-16,-18 1 16,0-1-16,18 0 15,-18 36 1,88-18-16,0-18 16,18-18-16,0 1 0,0-18 15,17 0-15,1 18 0,17-18 16,-53-18-16,-17 18 15,0 0-15</inkml:trace>
  <inkml:trace contextRef="#ctx0" brushRef="#br0" timeOffset="30769.2003">22190 4128 0,'0'-18'16,"17"0"-1,36 1 1,-17-19-16,-1 19 0,-18-1 16,19-35-1,-19 18-15,-17 17 0,0 1 16,-17 17-16,-19 17 16,19 36-1,-36 53-15,53-35 16,-18 17-16,1-18 15,17 1-15,0-1 0,0-17 0,0 18 16,0-36 0,0-17-16,-18-18 15,18-18 1,-18-17 0,18 17-16,0 1 0,18 17 15,-18-18-15,35 18 16,-17 18-16,0-1 15,-1-17-15,1 18 0,17-1 16,18 1-16,-18-18 16</inkml:trace>
  <inkml:trace contextRef="#ctx0" brushRef="#br0" timeOffset="30985.2085">22789 3898 0,'0'0'16,"-17"71"-16,-1-18 15,1 17-15,-1-17 0,18 71 16,0-71-16,0-1 16,18 1-16,17-17 0,-18-1 15,19 0-15,-1 0 16,36-17-16,-36-18 0</inkml:trace>
  <inkml:trace contextRef="#ctx0" brushRef="#br0" timeOffset="31324.2107">23089 4339 0,'-35'53'15,"35"-18"-15,0 1 0,0-1 16,18-17-16,-1-1 0,54 18 15,-36-17 1,36-18-16,-54 0 16,1 0-16,17-18 0,-35 1 15,18-1-15,-18 1 0,18-19 16,-18 54 0,17 52-1,-17-34 1,18 17-16,-18-18 0,17 18 15,1-18-15,-18 0 0,18-17 16,-18 17-16,0-17 16,0 0-16,-18-18 0,0-18 15,-17 18-15,18-35 0,-54-18 16,36 18 0,-36-36-16</inkml:trace>
  <inkml:trace contextRef="#ctx0" brushRef="#br0" timeOffset="31543.9785">23442 3863 0,'0'35'15,"0"18"1,0-18-1,18 1-15,17 34 16,-17-52-16,-1 0 0,1-1 16,35 1-1,-36-18-15,1 0 16</inkml:trace>
  <inkml:trace contextRef="#ctx0" brushRef="#br0" timeOffset="31675.5157">23689 4057 0,'0'0'0,"18"18"0,-18-1 16,0 1-16,17 0 0,1-1 15,0 1-15</inkml:trace>
  <inkml:trace contextRef="#ctx0" brushRef="#br0" timeOffset="31819.8108">23742 3898 0,'18'0'15,"-1"0"1,1-17 0</inkml:trace>
  <inkml:trace contextRef="#ctx0" brushRef="#br0" timeOffset="31964.4339">23954 3986 0,'0'0'16,"17"53"-16,-17-35 0,0 17 0,0-17 16,0 0-16,0-1 15,-17 18-15,17-17 0</inkml:trace>
  <inkml:trace contextRef="#ctx0" brushRef="#br0" timeOffset="32215.5382">24271 4568 0,'-35'53'15,"17"-17"-15,1-1 16,-19 36 0,19-36-16,-19 0 0,36-17 15,0-1-15</inkml:trace>
  <inkml:trace contextRef="#ctx0" brushRef="#br0" timeOffset="32631.5366">24536 4427 0,'-18'18'16,"18"17"-1,-18 1-15,18-1 16,0-18-16,18 19 0,35-1 16,-18-17-1,-17-18-15,0-18 0,17 0 16,-18 1-16,1-19 16,0 19-16,-18-18 15,17 17-15,-17 0 16,-17 36-16,17 0 15,0-1-15,0 54 16,0-18-16,0-18 0,17 18 16,1-18-16,0 36 15,-18-54-15,0 19 16,-18-19-16,-17 1 16,-1-18-16,19 0 0,-18-18 15,-1 1-15,1-1 0,-18-17 16,35-1-16,-17 1 15,0-53-15,35 35 16,18 18-16</inkml:trace>
  <inkml:trace contextRef="#ctx0" brushRef="#br0" timeOffset="32837.0277">24853 3863 0,'0'18'16,"0"52"0,0-35-16,18 1 15,-18-1-15,17 0 0,1 1 16,0-1-16,-1-18 16,1 1-16,-18 0 0,53-18 15</inkml:trace>
  <inkml:trace contextRef="#ctx0" brushRef="#br0" timeOffset="32976.9585">25065 4057 0,'0'0'16,"0"35"-16,0-17 0,0 0 16,18-1-16,-18 1 15,17-18 1,1-18-16</inkml:trace>
  <inkml:trace contextRef="#ctx0" brushRef="#br0" timeOffset="33087.615">25083 3845 0</inkml:trace>
  <inkml:trace contextRef="#ctx0" brushRef="#br0" timeOffset="33279.983">25365 3792 0,'35'36'16,"-70"-72"-16,88 107 0,-36-36 0,1 0 15,-18 36 1,-18-18-16,1-18 0,-19 18 16,-17-18-16,1 1 0</inkml:trace>
  <inkml:trace contextRef="#ctx0" brushRef="#br0" timeOffset="33761.3464">21519 4851 0,'0'0'16,"0"35"-16,0-17 15,-17 17-15,17 0 0,0 0 16,0 1-16,0-1 0,0 0 15,0 1-15,0-19 16</inkml:trace>
  <inkml:trace contextRef="#ctx0" brushRef="#br0" timeOffset="33927.2006">21414 4763 0,'0'0'16,"35"0"-1,-17 0-15,-1 0 0,18 0 16</inkml:trace>
  <inkml:trace contextRef="#ctx0" brushRef="#br0" timeOffset="34083.5167">21643 4851 0,'18'0'15,"-1"0"1,1 0-16,-1 0 0,1 0 16,0 0-1</inkml:trace>
  <inkml:trace contextRef="#ctx0" brushRef="#br0" timeOffset="34211.075">21713 5009 0,'0'0'0,"36"0"0,-19 0 16,1 0-16,35 0 16,-18 0-16,1-17 15,-19 17-15,1-18 0</inkml:trace>
  <inkml:trace contextRef="#ctx0" brushRef="#br0" timeOffset="34361.7912">21996 4992 0,'17'0'16,"-34"0"-16,34 17 15,-17 1 1</inkml:trace>
  <inkml:trace contextRef="#ctx0" brushRef="#br0" timeOffset="34829.246">21237 3404 0,'0'18'16,"18"0"-1,0 35-15,-1-36 0,-17 18 16,35 18 0,-35-35-1,18-18-15,-18-18 16,0 1 0,0-19-16,0 19 0</inkml:trace>
  <inkml:trace contextRef="#ctx0" brushRef="#br0" timeOffset="35048.5819">21378 3404 0,'0'18'16,"0"0"-1,0-1-15,18-17 0,-18 18 16,18-18-16,-1 0 16,1 0-1,0-18-15,-1 18 16,1 0-1,-1 18 1,-17 0-16,18-1 0,0 1 16,-18-1-16,17 1 0,-17 0 15,0-1-15,0 1 16</inkml:trace>
  <inkml:trace contextRef="#ctx0" brushRef="#br0" timeOffset="35306.3545">20602 3881 0,'18'0'16,"-18"35"0,35 0-1,-35 0-15,18-17 0,-18 35 16</inkml:trace>
  <inkml:trace contextRef="#ctx0" brushRef="#br0" timeOffset="35468.4989">20567 4180 0,'53'0'15,"-106"0"-15,124 0 0,-36 0 0,0-17 16,18 17-16,-18-18 0,18 18 16,18-17-16,-54 17 15</inkml:trace>
  <inkml:trace contextRef="#ctx0" brushRef="#br0" timeOffset="35861.9862">20638 4463 0,'0'0'16,"17"70"-16,-17-35 0,0 1 15,18-19-15,-18 1 0,0 0 16,0-1-16,0-34 31,0-19-15,17-17-16,-17 36 0,0-1 15,0 1-15,18 17 16,0 17 0,-18 18-1,17-17-15,-17 0 0,0-1 0,18-17 16,-18 18-16,18-18 15,-1-18 1,1 18-16,0-35 16,-18 17-16,17 1 0,-17-1 15,18 1-15,-1 17 16,1 0-16,-18 17 16,18 1-16,-1-1 0,19 19 15,-36-19-15,17 1 16,-17 0-16,0-1 0,0 1 15</inkml:trace>
  <inkml:trace contextRef="#ctx0" brushRef="#br0" timeOffset="46925.0523">25594 3792 0,'18'18'31,"17"17"-15,0 1-16,-17-1 15,17 18-15,-17 0 16,-1 0-16,1 17 0,0 1 0,-18-1 15,0 71 1,-18-70-16,-17-1 0,17 1 16,-17-18-16,17-18 0,-35 53 15,18-70-15,0 17 16</inkml:trace>
  <inkml:trace contextRef="#ctx0" brushRef="#br1" timeOffset="60326.0693">26194 4286 0,'17'0'0,"19"18"16,-19-18-1,1 0-15,17 0 16,18 0-16,-18 0 0,1 0 0,-1 0 16,18-18-1</inkml:trace>
  <inkml:trace contextRef="#ctx0" brushRef="#br1" timeOffset="60491.7648">26370 4145 0,'0'0'0,"0"71"0,0-36 15,0 0-15,0 1 0,0-1 16,18 0-16,-1 0 0,1-17 15</inkml:trace>
  <inkml:trace contextRef="#ctx0" brushRef="#br1" timeOffset="60710.633">27164 3845 0,'-71'53'16,"142"-106"-16,-177 159 0,53-71 15,18 18-15,0-17 0,-1 17 16,36-18 0,0-18-16,18-17 0,0 18 15,-1-18-15</inkml:trace>
  <inkml:trace contextRef="#ctx0" brushRef="#br1" timeOffset="60960.0528">27023 3475 0,'0'18'15,"35"34"1,-17-16-16,-1-1 15,19 71 1,-1-36-16,-17-17 0,17 0 16,18 53-1,-18-71-15,0 18 0,1-17 0,-19-1 16,18-18-16,-17 1 16,0 0-16,-1-1 0</inkml:trace>
  <inkml:trace contextRef="#ctx0" brushRef="#br1" timeOffset="61178.5209">26723 4427 0,'53'0'15,"0"0"-15,-18 0 16,106 18-16,-70-18 15,17 0-15,-18 18 0,19-18 16,-1 0-16,0-18 16,-17 18-16,-1 0 0,-17-18 15,-18 18-15,1 0 16</inkml:trace>
  <inkml:trace contextRef="#ctx0" brushRef="#br1" timeOffset="61383.5936">26829 4780 0,'53'18'0,"-106"-36"0,123 53 16,-34-35-16,-19 0 15,1 0-15,0 0 0,-1 0 16</inkml:trace>
  <inkml:trace contextRef="#ctx0" brushRef="#br1" timeOffset="61836.0804">26882 4780 0,'0'-17'15,"0"34"-15,17-34 32,1 17-17,17 0-15,-17 0 0,17 17 16,-17 1-16,-1-18 0,1 17 16,-18 1-16,18 17 15,-18 1-15,-18-19 0,0 1 16,1 0-16,-1 17 0,-35 0 15,36-35-15,17 18 16,-18-18-16,18 17 16,18 1-1,17-18 1,0 18-16,-17-18 0,17 0 0,0 0 16,-17 0-16,17 0 0,-17-18 15</inkml:trace>
  <inkml:trace contextRef="#ctx0" brushRef="#br1" timeOffset="62234.2969">27287 4921 0,'0'0'0,"0"18"16,0 0-16,0-1 0,0 1 16,18-1-16,-18 19 15,0-19-15,18-17 16,-1-17-1,1-19 1,0 1-16,-18 18 16,17-19-1,1 19-15,-1-1 0,-17 36 16,18-18 0,-18 17-16,18 19 0,-18-19 15,17 1-15,-17-1 16,18-17-16,0 0 31,-1 0-31,-17-17 16,18 17-16,0-18 0,-1 1 0,1 17 15,17 0 1,-17 0-16,-1 17 0,1 1 16,0 17-1,-18-17-15,17 17 0,-17 0 16,0-17-16,0 0 15</inkml:trace>
  <inkml:trace contextRef="#ctx0" brushRef="#br1" timeOffset="63798.7824">29051 3863 0,'53'0'0,"-106"0"0,124 0 16,-89 0 15,-35 0-16,0 0 1,0 0-16,-70 0 0,52 0 16,1 18-16,17-18 0,0 17 15,0-17-15,18 18 0,0-1 16,17 1 0,18 0-16,18-1 0,-1 19 15,18-19-15,1 1 0,17 0 16,0-1-16,-18 1 0,35 17 15,-34-17 1,-36-1-16,-53 36 16,0-35-16,0 17 15,-18-17-15,18 17 0,-52 36 16,69-36-16,36-17 16,0 17-16,18-17 0,70 34 15,-35-34 1,35 0-16,-17-18 0,17 0 15,0 0-15,0-18 0,36 0 16,-71 18-16,-18-17 16,-17 17-16,-18-18 15,-18 1-15,-17 17 16</inkml:trace>
  <inkml:trace contextRef="#ctx0" brushRef="#br1" timeOffset="64925.1727">28540 4921 0</inkml:trace>
  <inkml:trace contextRef="#ctx0" brushRef="#br1" timeOffset="65330.6673">28381 5292 0,'18'-18'16,"-1"-17"-1,1-1-15,0 1 16,-1 0-16,1 0 0,-1-54 16,-17 54-1,0 0-15,0 0 16,0 17-16,-17 0 0,17 1 15,-18 34-15,18 19 16,0 17 0,0-18-16,0 18 0,0-18 15,18 0-15,17 1 0,-17-1 16,17-18-16,18 1 16,-18-18-16,0 0 0,-17-18 15</inkml:trace>
  <inkml:trace contextRef="#ctx0" brushRef="#br1" timeOffset="65476.0244">28769 4974 0,'0'0'0,"18"0"0,35 18 16,-36-18-1,19 0 1</inkml:trace>
  <inkml:trace contextRef="#ctx0" brushRef="#br1" timeOffset="65577.7887">28822 5062 0,'18'0'0,"17"0"16,-88 0-16,141 0 0,-70-17 0</inkml:trace>
  <inkml:trace contextRef="#ctx0" brushRef="#br1" timeOffset="65741.0837">29087 5080 0,'0'0'0,"0"18"0,17-1 0,1 1 15,-1 17 1,1-17-16,17-18 0</inkml:trace>
  <inkml:trace contextRef="#ctx0" brushRef="#br1" timeOffset="66205.1524">28646 3351 0,'0'0'15,"17"-17"-15,1 17 0,-18-18 0,0 36 16,0 52-1,0-34 1,0-1-16,17 0 0,-17 0 16,0-17-16,18 17 0,-18-17 15,18-18-15,-1 18 0,1-18 16,53 17 0,-36-17-16,0-17 0,0 17 15</inkml:trace>
  <inkml:trace contextRef="#ctx0" brushRef="#br1" timeOffset="66544.0408">29686 3881 0,'0'0'0,"18"70"0,0 1 16,-1 70-1,1-71-15,-18 1 0,17-1 16,1 1-16,0-18 0,-18 0 16,17-18-16,-17 0 0,18 1 15,-18-19-15</inkml:trace>
  <inkml:trace contextRef="#ctx0" brushRef="#br1" timeOffset="66732.2301">29951 3863 0,'0'0'15,"17"106"-15,1-53 0,0 17 16,-1 1-16,-17-1 0,36 71 16,-36-88-1,17 18-15,1-36 0,0 18 16,-1 0-1</inkml:trace>
  <inkml:trace contextRef="#ctx0" brushRef="#br1" timeOffset="67147.1505">30304 3969 0,'0'70'0,"0"-140"0,0 193 16,0-70-16,0 0 0,0 0 16,0 35-1,17-35-15,19-18 0,-19-17 0,1 17 16,-1-35-16,19 18 16,-1-36-16,-17 1 15,-1-19-15,1 19 16,-18-19-16,18-16 0,-1 34 15,-17 0-15,0 36 16,0 35 0,18-18-16,-1 0 0,1-17 15,0 17-15,17-17 16,-17 0-16,-1-18 0,19 17 0,-19-34 16,36-1-1,-53-17-15,18 17 0,-18-17 0,0-18 16,0 18-16,0-71 15,-18 70-15,18-16 16,-17 16-16,17 1 0,-18 17 16</inkml:trace>
  <inkml:trace contextRef="#ctx0" brushRef="#br1" timeOffset="67424.957">30903 3704 0,'36'-17'16,"-19"17"-16,1 0 15,0-18-15,-1 18 0,1 0 16,35 0 0,-36 0-16,-34 0 15,-1 0 1</inkml:trace>
  <inkml:trace contextRef="#ctx0" brushRef="#br1" timeOffset="67575.084">30974 3739 0,'0'0'16,"0"18"-16,18 17 0,-18-17 16,17 0-16,-17 17 0,18-17 15,-18-1-15,17 18 0,-17-17 16,18 0-16,0-1 16,-1-17-16</inkml:trace>
  <inkml:trace contextRef="#ctx0" brushRef="#br1" timeOffset="67885.0546">31186 3916 0,'17'0'16,"1"0"-16,17 0 15,-17-18-15,-1 1 16,1-1-16,-18 0 15,18 1-15,-18-19 0,0 19 16,0-1-16,0 0 0,0 1 16,0-1-16,0 36 31,0 35-15,0-18-16,0 0 15,0-17-15,17 17 0,1-17 16,-18-1-16,18 1 0,-1 0 15,1-18-15,0 0 0,-1 0 16</inkml:trace>
  <inkml:trace contextRef="#ctx0" brushRef="#br1" timeOffset="68212.8643">31485 3739 0,'0'0'15,"18"-17"-15,0 17 0,17-18 16,-17 18 0,-1 0-16,1-17 15,-18 34 1,0 1 0,18-1-16,-18 1 0,0 17 15,0-17-15,0 0 0,17-1 16,-17 36-1,18-35-15,-18-1 16,0 1-16,-18-36 31,-17 18-15,35-17-16,-18 17 0</inkml:trace>
  <inkml:trace contextRef="#ctx0" brushRef="#br1" timeOffset="68797.393">31838 3828 0,'0'17'16,"0"19"-16,18 34 16,-18-17-16,0 0 15,17 0-15,1 0 0,-18 17 16,0-17-16,18 0 0,-18 0 15,0 0-15,17 0 0,-17 0 16,18-36-16,-18 1 16,0-36-1,0-34 1</inkml:trace>
  <inkml:trace contextRef="#ctx0" brushRef="#br1" timeOffset="68996.0687">32032 3951 0,'18'35'0,"-18"18"0,-18-141 0,36 229 0,0-88 15,-18 18-15,17 52 16,-17-70 0,18 0-16,-1 0 0,-17 0 15,18-18-15,-18 0 0,0 1 0,0-19 16,0 1-16</inkml:trace>
  <inkml:trace contextRef="#ctx0" brushRef="#br1" timeOffset="69410.011">32173 3775 0,'0'-36'16,"18"19"-16,0 17 15,17 0 1,-17 0-16,-1 0 16,1 17-16,-1 1 15,1-18-15,0 18 0,-18-1 16,0 1-16,0 0 0,0-1 16,-18 1-16,18 0 0,-18-1 15,1 1-15,-1-1 0,18 1 16,18-18-16,-18 18 15,17-18-15,1 17 0,17-17 0,18 0 16,-35 0 0,17 18-16,-17-18 15</inkml:trace>
  <inkml:trace contextRef="#ctx0" brushRef="#br1" timeOffset="71272.6021">32385 5009 0,'18'0'0,"-18"-17"63,0-1-47,0-17-1,0 17-15,0-17 16,-18 17-16,18-17 0,0 0 15,0 0-15,18-1 16,-18 19-16,0-19 0,0-17 16,0 36-1,0-1-15,17 18 16,1 0 0,17 0-16,-17 0 15,-1 0-15,1 0 0,17 0 16,-17 0-16,0 0 0,-1 0 15,1 0 1,-36 0 0</inkml:trace>
  <inkml:trace contextRef="#ctx0" brushRef="#br1" timeOffset="71471.9922">32438 4815 0,'0'0'0,"18"0"0,-1 18 15,1-18-15,-1 18 16,36-18 0,-17 0-16,-1 0 0,0 0 15,1 0-15,-19 0 0,1-18 16</inkml:trace>
  <inkml:trace contextRef="#ctx0" brushRef="#br1" timeOffset="84378.5474">29863 4957 0,'0'17'78,"0"1"-62,0-1-16,17 1 0,-17 0 16,36-1-16,-19 1 15,1-18-15,-1 18 16,19-18-16,-1 17 0,0-17 0,1 0 16,69 0-1,-34 0-15,52 0 16,-52 18-16,-18-18 0,17 0 15,1 0-15,-18 0 0,70 18 16,-87-1-16,17-17 16,-36 18-16,19-18 15,-19 17-15,1-17 0,-18 18 16,0 0-16,-18-18 16,1 0-1,17-18-15,0 0 16,17 1-1,1-1-15,17 1 16,-17 17-16,17-18 0,0 18 16,1 0-16,-1 0 15,18 0-15,0 0 0,53 18 16,-36-18-16,89 17 16,-71 1-16,-17-18 15,17 0-15,-18 17 0,1-17 16,-36 0-16,0 0 0,-17 0 15,-18-17-15</inkml:trace>
  <inkml:trace contextRef="#ctx0" brushRef="#br2" timeOffset="125082.3251">27199 3334 0,'0'-18'15,"-17"0"16,-1 18 1,18-17-32,-18 17 31,1-18-15,-1 18-16,-17-17 0,17 17 15,0 17-15,-17-17 16,18 0-16,-19 18 0,1-1 15,17-17-15,-17 18 0,17 0 16,-17-1-16,17 1 16,-17 0-16,18 17 0,-1-17 0,0 17 15,1 18-15,-1-18 16,18 18-16,-18-18 0,1 71 16,17-53-16,0 0 15,0 0-15,17 0 0,1 0 16,0 0-16,35 17 15,-18-35-15,0 1 16,18-19-16,0 1 0,0 0 16,0-1-16,0-17 0,-18 18 15,71-18 1,-71 0-16,0 0 0,1 0 16,-1-18-16,0 1 0,-17-1 0,-1-17 15,1-1-15,0 1 16,-1-18-16,-17 0 0,0 0 15,0 0-15,0 1 0,-17-37 16,17 19-16,-53-89 16,35 89-16,1 17 15,-19 17-15,1 1 0,-18 17 16,-70-17 0,87 53-16,-17-1 15,18 1-15</inkml:trace>
  <inkml:trace contextRef="#ctx0" brushRef="#br2" timeOffset="130508.2581">21766 6244 0,'-17'18'16,"-1"70"-1,18-17-15,-18-1 16,18-17-16,0 18 15,0-18-15,0-1 0,36 54 16,-19-70-16,1-1 16,17-18-16,-17 1 15,17 0-15,1-18 0,-1-18 0,0 0 16,18-17 0,-35 0-16,-1 17 0,-17 1 15,0-1-15,0 36 16,18 35-1,0-18 1,17 18-16,0-36 16,0-17-16,54 0 15,-54 0-15,0-17 0,0-1 16,1-52 0,-36 17-16,0 17 0,-18-17 0,0 18 15,-17-18-15,17 18 16,-34-36-16,52 36 15,0 17-15,0 1 16,0-1-16,17 1 0</inkml:trace>
  <inkml:trace contextRef="#ctx0" brushRef="#br2" timeOffset="130731.3975">22595 6015 0,'18'0'16,"0"0"-16,17-18 16,0 18-1,-17-17-15,0 17 0,17 0 16,-18-18-16</inkml:trace>
  <inkml:trace contextRef="#ctx0" brushRef="#br2" timeOffset="130872.1434">22648 5997 0,'0'0'16,"0"53"-16,0-18 0,0 1 16,0-19-16,18 54 15,0-53-15,-1-1 0,1 1 16,0-1-16,-1-17 0,1 18 15,-1-18 1</inkml:trace>
  <inkml:trace contextRef="#ctx0" brushRef="#br2" timeOffset="131174.4053">22860 6297 0,'18'0'15,"-1"0"-15,-17-18 16,18 1-16,-18-1 16,0-17-16,18 0 15,-18 17-15,0 0 16,0 1-16,-18-1 0,18 0 16,0 1-16,0 34 31,0 36-16,0-17-15,0-19 0,18 19 0,-1-19 16,-17 1-16,53-1 16,-35-17-1,-1 0-15,36 0 0</inkml:trace>
  <inkml:trace contextRef="#ctx0" brushRef="#br2" timeOffset="131478.2231">23072 5997 0,'17'0'31,"-34"0"-31,52-17 0,-17-1 0,-1 18 16,1 0-16,0 18 31,-18 35-15,17-36-16,1 1 15,-1 17-15,-17-17 0,18 17 16,0-17-16,-18-1 0,17 19 16,-17-19-16,0 1 15,-17-18 1,-1-18 0,0 18-1,1-17-15,-1 17 16</inkml:trace>
  <inkml:trace contextRef="#ctx0" brushRef="#br2" timeOffset="131960.5528">23460 6632 0,'17'-35'0,"1"17"16,0 1-16,-1-1 0,-17-17 15,18 17-15,0 0 16,-18-17-16,17 18 16,-17-1-16,0 36 15,18 17 1,-1 0-16,-17 0 16,18 1-16,0-19 0,-1 1 15,1 17-15,17-17 16,-17-18-16,0 0 15,-1 0-15,1 0 0,17-35 16,-17-1-16,-1 19 16,1-19-16,0 1 0,-1-18 15,-17 36 1,0-1-16,0 0 16,0 36-16,-17 0 15,-1 17-15</inkml:trace>
  <inkml:trace contextRef="#ctx0" brushRef="#br2" timeOffset="132408.1576">23513 6932 0,'0'-18'16,"0"1"-16,17-1 16,1 1-16,-18-1 15,35-17-15,-17 17 16,-1 18-1,1 18 1,0-1-16,35 1 16,-36 0-16,1-1 15,0-17-15,-1 0 0,1 0 16,17 0-16,-17 0 16,-1-17-16,1-1 15,-18 0 1,0 1-16,0-1 0,18 0 15,-18 1-15,0-1 16,17 18-16,1 0 16,0 0-1</inkml:trace>
  <inkml:trace contextRef="#ctx0" brushRef="#br2" timeOffset="132754.5307">24536 6421 0,'0'0'0,"0"-18"0,-18 18 0,0 0 16,1 53-1,-1-18-15,18 18 0,0-18 16,0 18-16,18 0 15,-1-18-15,1 1 0,0-1 16,17 0-16,0-17 0,1-18 16,16 0-16,-16 0 0,-1-18 15,0 1-15,1-1 0,-1-53 16,-18 36 0,-17 0-16,-17-18 0,17 0 15,-35 0-15,-1 18 0,1-18 16,-18 18-16,18 17 0,-18 0 15,-53 1 1,53 17-16</inkml:trace>
  <inkml:trace contextRef="#ctx0" brushRef="#br2" timeOffset="140647.9632">7691 6579 0,'0'0'0,"-18"0"0,18-17 31,18 34-15,34 1 0,-16 0-16,-1-1 15,18 19-15,0-1 0,0 0 16,0 0-16,17 18 16,-17-17-16,159 87 15,-36-35 1,-88-53-1,-52-17-15,-19 0 16,-17-1 0</inkml:trace>
  <inkml:trace contextRef="#ctx0" brushRef="#br2" timeOffset="140906.7749">7849 7391 0,'0'0'16,"36"-53"-16,-19 18 0,19-18 0,-19 0 16,71-71-1,-35 71-15,0 0 0,0-17 16,88-89-1,-88 89-15,-35 34 16,-1 19-16,-17-1 16,0 0-16,-17 1 15</inkml:trace>
  <inkml:trace contextRef="#ctx0" brushRef="#br2" timeOffset="141408.8795">7691 5362 0,'-18'0'16,"36"0"-16,-1 18 15,1 0-15,-1-18 16,19 17-16,-1 18 16,18-17-16,-18 17 15,18 18-15,0-17 0,123 105 16,-70-53-1,-18-18 1,-52-34-16,-19-19 16,1 1-16,-36 0 15</inkml:trace>
  <inkml:trace contextRef="#ctx0" brushRef="#br2" timeOffset="141607.9413">7814 6015 0,'0'0'16,"35"-35"-16,18-1 0,0 1 0,0-18 15,18 0-15,-1 0 0,71-70 16,-70 70 0,-1 0-16,-17 0 0,36-17 15,-72 52-15,-17 0 16,-17 18-16</inkml:trace>
  <inkml:trace contextRef="#ctx0" brushRef="#br2" timeOffset="142197.9077">5821 5380 0,'17'35'15,"1"-17"-15,35 35 16,-18-18-16,18 0 15,-17 1-15,16-1 16,19 0-16,-18-17 16,17 17-16,-17 0 0,0 1 0,71 16 15,-89-34-15,0 0 16,1-1-16,-19 1 0,-17 0 16,0-1-16</inkml:trace>
  <inkml:trace contextRef="#ctx0" brushRef="#br2" timeOffset="142398.0186">5909 5944 0,'0'-17'16,"18"-19"-16,52-34 0,-17 35 15,0-18-15,0 0 0,18 0 16,-1 0-16,-17 0 15,18 0-15,-19 18 0,-16 0 16,-19 17-16,1 18 0</inkml:trace>
  <inkml:trace contextRef="#ctx0" brushRef="#br2" timeOffset="142816.1264">5768 6668 0,'0'0'16,"18"17"-1,-1-17-15,1 18 0,17 17 16,18 0-16,-18 1 0,18-1 15,0 0-15,-18 0 0,71 36 16,-53-53-16,-18-1 16,18 1-16,18 17 15,-53-17-15,-1-18 16,-17 17-16,0 1 16</inkml:trace>
  <inkml:trace contextRef="#ctx0" brushRef="#br2" timeOffset="143005.1716">5927 7214 0,'0'0'0,"0"18"16,0-36-16,106-88 15,-54 54 1,1-1-16,0 0 0,18-18 16,-1 18-16,1 0 15,-18-17-15,17 17 16,-17 0-16,-17 18 0,-19-1 15,-17 19-15,-17 17 16</inkml:trace>
  <inkml:trace contextRef="#ctx0" brushRef="#br2" timeOffset="143524.1723">3792 6632 0,'0'0'16,"18"18"-1,35 52 1,-18-34-16,18 17 16,-18-18-16,18 18 0,0 0 15,-17-18-15,16 0 0,1 1 16,88 52-1,-105-71-15,-1 1 16,-17 0-16,-1-18 0,-17 17 0,0 1 16</inkml:trace>
  <inkml:trace contextRef="#ctx0" brushRef="#br2" timeOffset="143711.0933">3792 7320 0,'0'0'0,"0"-17"16,18 17-16,0-36 0,70-52 16,-53 35-16,18 0 15,18-17-15,-18-1 16,17 18-16,-17-17 0,0 17 16,-18 0-16,-17 0 0,-1-18 15</inkml:trace>
  <inkml:trace contextRef="#ctx0" brushRef="#br2" timeOffset="144117.3713">3810 5380 0,'0'18'15,"53"34"1,-18-16 0,0 17-16,54 52 15,-19-69-15,-17 17 0,18 0 16,35 17 0,-54-35-16,1-17 0,-17 17 15,-1-17-15,0 0 0,-17-1 16,-1 1-16,-17 0 0,0-1 15</inkml:trace>
  <inkml:trace contextRef="#ctx0" brushRef="#br2" timeOffset="144317.1275">3881 6121 0,'0'0'15,"35"-53"-15,18 18 0,0-1 0,0-34 16,17 17-16,1-18 16,17-17-16,-18 17 0,19 1 15,87-89 1,-158 142-16,17 17 16</inkml:trace>
  <inkml:trace contextRef="#ctx0" brushRef="#br2" timeOffset="153247.6823">2117 3951 0,'0'0'16,"-53"-18"-16,35 1 0,-17-1 0,0 1 15,-1-1-15,1 0 16,-18 18-16,18-17 0,-18 17 16,18 0-16,-18 17 0,0 1 15,18 0-15,-18-1 0,0 18 16,-36 54-1,37-36-15,-1 0 0,17-1 16,-17 1-16,18 18 0,-18-1 16,18 19-16,-36 87 15,19-70-15,16-18 0,1 18 16,0 0-16,17 17 16,-17-17-16,17 18 0,18-1 0,0 0 15,0 1-15,18 123 16,-1-124-16,1-17 15,17 18-15,1-19 0,34 142 16,-35-141-16,18 0 16,0 0-16,0 0 0,0-18 15,0 0-15,70 53 16,-52-88-16,0 0 16,-1 0-16,1-35 0,-1-1 15,1-17-15,-1 0 0,54-17 16,-71-19-1,0 1-15,-18 0 0,0-18 16,1 0-16,16-70 16,-34 52-16,17-17 0,-17 17 15,-18 1-15,35-89 16,-17 71-16,0 0 0,-18 17 16,17-17-16,1 0 15,-1-1-15,1 1 0,0 0 16,-1-88-1,1 87-15,0-69 16,-1 69-16,1 19 0,0-1 16,17-34-16,-18 52 15,1 17-15,0-17 0,-1 36 0,19-19 16,-19 19-16,1-18 16,70-18-1,-53 35-15,18-17 16,-17 17-16,-1 18 15,0-18-15,36 1 16,-36-1-16,0 18 0,1 0 16,-1-17-16,0 17 0,0 0 15,71 0 1,-70 0-16,-1 0 0,0 0 16,0 0-16,1 0 15,-1 0-15,0-18 0,0 18 16,1 0-16,-1 0 0,0 0 15,1 0-15,-1 0 0,35 18 16,-34-18-16,-1 0 16,18 17-16,-18-17 0,36 18 15,-36-18 1,0 17-16,1-17 16,-1 0-16,0 0 0,18 0 15,-18 0-15,1 18 0,16-18 0,-16 0 16,87 18-1,-87-1-15,-1-17 16,0 0-16,53 18 16,-52-18-16,16 0 0,-16 0 15,17 0-15,35-18 16,-35 18-16,-18 0 16,18 0-16,0 0 0,35 0 15,-35 0-15,-18 0 16,18 0-16,0 0 0,0 0 15,53 0 1,-53 0-16,17-17 0,-17 17 0,0 0 16,106-18-1,-106 18 1,0-18-16,53 18 0,-54 0 16,1-17-16,0 17 0,36 0 15,-37 0-15,1-18 16,-17 18-16,17 0 15,-1-17-15,37-1 16,-54 18-16,18 0 0,-18-18 16,0 18-16,36 0 15,-36 0-15,1 0 0,-1 0 16,35 0 0,-52 0-16,17 0 0,1 18 15,-1-18-15,0 0 0,0 0 16,1 0-16,-19 0 15,19 0-15,-1 0 16,-18 0-16,19 0 0,-19 0 16,1 0-16,0 0 15,-1 18-15,1-18 16,0 17 0,-1-17-1,1 0 1,0 0-16,17 0 15,-35 18-15,17-18 0,1 0 16,0 0-16,-1 17 0,1-17 16,0 0-16,-1 18 0,1-18 15,0 18-15,17-1 16,-18-17-16,1 0 16,0 0-16,-1 18 0,19-18 15,-19 0-15,1 18 0,17-18 16,-17 0-16,-1 17 0,19 1 15,-1-18-15,-17 18 16,-1-1-16,1-17 0,17 35 16,1-35-1,-19 18-15,1-18 16,-1 18-16,1-1 0,0-17 0,-1 18 16,1 0-16,0-18 0,-1 17 15,1 1-15,17 0 16,-17-1-16,-18 1 15,17-18-15,1 35 16,0-17-16,-1-18 0,1 17 16,0 1-1,-1 0-15,1-1 0,-18 1 16,53 17 0,-36-35-16,1 18 0,0-18 15,-18 18-15,17-18 0,1 17 16,0-17-16,-18 18 0,17-1 15,1-17-15,-18 18 0,18 0 16,-1-1-16,1 1 16,0 0-1,-1-1-15,1-17 16,-18 18-16,17 0 16,19-1-16,-36 1 15,17-1-15,1-17 16,0 36-1,-1-36-15,-17 17 16,18-17-16,-18 18 0,18 0 16,-1-18-16,-17 17 15,18-17-15,-1 0 16,-17 18-16,18 0 16,0 17 15,-1-17-16,1-18-15,-18 17 0,18 1 16,-1-18 0,-17 17-16,18-17 15,-18 18-15,18-18 16,-18 18 0,17-18-16,1 0 15,-18 17-15,17-17 0,19 18 16,-19 0 15,1-1-31,0-17 16,-1 18-16,1 0 0,0-18 15,-1 17-15,1 1 16,0-18 0,-1 17-16,1 1 15,-18 0 1,35-1-16,-17 1 15,-1-18 1,1 18-16,0-18 0,-1 17 16,1-17-16,0 18 15,-1-18-15,1 18 0,-1-18 16,1 17-16,0-17 0,-1 18 16,36-1-1,-35 1-15,0-18 0,17 18 0,-18-18 16,36 17-1,-35-17-15,17 0 0,-17 18 16,35 0 0,-35-18-16,34 17 15,19 1 1,-36-18-16,18 18 16,-35-18-16,-1 0 0,19 0 15,-19 0-15,19 0 0,-19 0 16,19 0-16,-19 0 0,36 0 15,-18 17-15,-17-17 16,17 0-16,-17 0 0,0 0 16,35 18-1,-36-18-15,1 18 16,17-18-16,0 17 0,1-17 16,-19 18-16,1-18 0,17 0 15,-17 0-15,17 0 16,36 17-1,-36-17-15,0 0 0,0 0 16,18 0-16,-17-17 0,-1 17 16,53-18-1,-35 1-15,0-1 0,0 0 16,0-17-16,0 17 0,70-35 16,-70 36-16,18-19 15,-18 1-15,17 0 0,89-71 16,-106 71-1,0-18-15,35-18 16,-53 18-16,0 1 16,1 16-16,-1-17 0,-17 0 15,-1 0-15,-17-105 16,0 105-16,-17 18 16,-1-18-16,0 17 15,1 1-15,-19 0 0,1 0 16,18-1-16,-36 1 0,17 17 15,1-17-15,-18 17 0,0 1 16,-17-1-16,-1 18 0,1-18 16,-1 1-16,0 17 0,1-18 15,-18 18-15,-71 0 16,88-17-16,-17 17 16,18 0-16,-19-18 0,-52 0 15,71 1-15,-1-1 16,-17 0-16,18 1 0,-89-36 15,88 35 1,1 1-16,-1-19 0,1 19 16,-1-1-16,18-17 0,-17-1 15,-54-16 1,53 16-16,19 19 0,-19-19 0,18 1 16,-17 0-16,17-1 15,0 1-15,0 18 0,0-19 16,0 1-16,0 0 0,0-1 15,0 1-15,0 0 0,18 17 16,-18-17-16,18 0 0,-18-1 16,18 1-16,-1 18 15,-52-54-15,-35-17 16,-1 17 0,-17 1-1,-18 17 1,54 17-1,52 19 1,-159-36 0,141 35-16,1 1 0,-177-1 15,159 0 1,-89 1 0,71 17-16,-70 0 15,88 0-15,-18-18 0,18 18 16,0 0-16,-18 0 0,-71-18 15,89 1-15,0 17 16,-18 0-16,18 0 0,0 0 16,0-18-16,-1 18 15,1 0-15,0 0 0,-88 0 16,87 0-16,1 0 16,0 0-16,-88 0 15,87 0-15,1 0 0,-18 0 16,18 0-16,-18 18 0,1-18 15,-89 17 1,105-17-16,-16 18 0,-89-18 16,88 0-16,0 18 15,18-18-15,-124 0 16,106 17-16,0 1 16,0 0-16,-17-1 0,0 1 0,17 0 15,-124 52 1,107-52-16,17 17 0,-17 0 15,-1 18-15,1-18 16</inkml:trace>
  <inkml:trace contextRef="#ctx0" brushRef="#br2" timeOffset="164543.2343">25859 9402 0,'-18'0'157,"18"-18"-142,-18 18 1,1-18-1,-1 1 1,18-1 0,-18 18-16,1-18 15,-1 18 1,1 0-16,-1-17 0,0 17 16,-17-18-1,17 18-15,1-18 0,-1 18 16,0-17-16,1-1 0,-1 18 15,0-17-15,-17-1 16,0 0-16,17 18 16,-17-17-16,17 17 0,-52-36 15,35 36-15,-1-17 16,1-1-16,0 18 0,-53-35 16,35 17-16,0 18 15,17-18-15,-17 1 16,1-1-16,-1 1 0,0 17 15,-71-36 1,71 19-16,-17-1 0,-71-17 16,70 35-16,1-18 0,-1 0 15,-17 1-15,17-1 16,1 1-16,-1-1 0,1-17 16,-19 17-16,-69-17 15,69 17-15,1 0 16,0 1-16,-18-1 0,-88 1 15,88-1-15,1 18 16,-1-18-16,0 1 0,-106-1 16,106 0-16,1 18 15,-1-17-15,-124-19 16,125 36-16,-1-17 0,-18-1 16,18 0-16,-17 1 0,17 17 15,-17-18-15,-1 1 0,18 17 16,-17-18-16,-1 0 15,-105-17-15,106 35 16,-1-18-16,1 1 16,-18 17-16,-106-36 15,106 36-15,-1-17 0,-122-1 16,123 18-16,17-17 16,-123-19-16,124 36 15,-18-17-15,17-1 16,1 0-16,-18 1 0,17-1 0,-123 0 15,124 1 1,-18-1-16,17 1 0,1-1 16,-1 0-16,-17 1 0,18-1 15,-124 0 1,123 1-16,1 17 0,-18-18 0,17 18 16,-17 0-16,18 0 0,-19 0 15,1 0-15,18 0 0,-18 0 16,-141 18-1,158-18-15,-17 0 0,0 17 16,17-17-16,-17 0 0,18 18 16,-18 0-16,17-18 15,-123 35-15,106-17 16,18-18-16,-1 17 0,18 1 16,-17-1-16,17 1 15,0 0-15,-17-1 0,17 1 0,-18 0 16,19-1-16,-125 19 15,125-19-15,-1 18 16,0-17-16,-123 35 16,123-35-16,0 17 0,0-17 15,0-1-15,18 18 16,0-17-16,-18 0 0,18-1 0,0 19 16,-18-19-16,18 1 0,-18 0 15,-88 35 1,106-18-16,-18-18 0,17 19 15,-105 17-15,106-36 16,0 1-16,0 17 0,0-17 16,-1-1-16,-69 19 15,70-19-15,17 1 16,-17 0-16,-53 17 16,70-35-16,1 18 0,-1-1 15,18 1-15,-70-1 16,70-17-16,0 0 0,0 18 15,0-18-15,-35 18 16,35-18-16,0 0 16,0 17-16,-35 1 15,35-18-15,18 18 0,-1-18 16,1 17-16,0-17 0,0 18 16,-36-18-1,53 18-15,1-18 16,-19 0-16,19 0 0,-1 0 15,18-18-15,0 0 16,18 1 0,-1 17-1,1 0-15,0-18 0</inkml:trace>
  <inkml:trace contextRef="#ctx0" brushRef="#br2" timeOffset="164899.1609">7479 8802 0,'18'-18'16,"-36"36"-16,36-53 0,-18 17 0,0 0 15,-18 36 1,0-18-16,1 18 15,-19 17-15,-17-18 0,18 36 0,-18-17 16,-53 52 0,36-53-16,17 0 0,0 18 15,0-17-15,0-1 0,18-17 16,17 17-16,1-18 0,52 1 16,53 0-1,-17-18-15,-1 0 16,18 0-16,1 0 0,16 0 15,-16 0-15,-1 0 0,-18 0 16,1 0-16,-18 17 0,-18 1 16,-17 0-16</inkml:trace>
  <inkml:trace contextRef="#ctx0" brushRef="#br2" timeOffset="171255.5045">17392 17392 0,'0'0'16,"-18"106"-16,1-36 0,17 19 15,0-1-15,0 0 0,0 0 16,0 71 0,0-89-16,0-17 15,17 0-15,-17 0 0,18-18 0,0-17 16,-1 17-1,1-17-15,0-18 0,-18-35 16</inkml:trace>
  <inkml:trace contextRef="#ctx0" brushRef="#br2" timeOffset="171664.4793">16810 18009 0,'-18'18'15,"36"-36"-15,-53 36 0,35-36 32,35-35-32,0 18 15,-17-18-15,17 18 0,0-18 16,36-35-1,-36 35-15,-17 0 0,17 0 16,0 0-16,-17 18 0,17-18 16,-17 18-16,17 17 15,-17-17-15,-1-1 0,19 19 0,-19-1 16,1 18-16,0 0 16,-1 18-16,36 35 31,-35 0-31,17-18 0,0 0 0,1 18 15,17-18-15,-18 18 16,18-35-16,0 17 0,-18-17 16,18 0-16,17 34 15</inkml:trace>
  <inkml:trace contextRef="#ctx0" brushRef="#br2" timeOffset="179269.4369">21890 7585 0,'18'0'47,"-1"0"-32,18 0 1,-17-18-16,35-35 0,-18 36 16,1-1-1,-19 0-15,1 18 16,-1 18-16,1 0 15,-18-1 1,18 18-16,-1-17 0,1 0 0,0-18 16,35 17-1,-18-17-15,0-17 0,0 17 16,1-18-16,52-35 16,-53 36-16,0-1 0,-17 18 15,17-18 1,-17 18-1,-18 36 1,18-36-16,-1 17 0,36 1 16,-18-18-1,18 0-15,36-18 0,-37 1 16,-16-1-16,17 0 0,-18 18 16,18-17-1,-35-1-15,-1 18 16,1 18-1,-1-1-15,1-17 0,17 18 0,-17-18 16,17 0-16,53 18 16,-35-18-16,18 0 15,-1 0-15,89 0 16,-71 0-16,1 0 0,228 0 16,-193-18-1,-19 18-15,19-18 0,105 1 16,-123-1-1,-18 0-15,0 1 16,-17-19-16,-36 19 0,1-1 0,-19-17 16</inkml:trace>
  <inkml:trace contextRef="#ctx0" brushRef="#br2" timeOffset="206741.8995">4057 7691 0,'0'-18'31,"0"36"-15,0-1 0,0 18-16,0 1 15,0 17-15,0 0 0,0 17 16,0 89 0,0-89-16,0 1 0,0-18 15,0-18-15,0 0 0,18-17 0,-18 0 16,0-36-1</inkml:trace>
  <inkml:trace contextRef="#ctx0" brushRef="#br2" timeOffset="207053.2582">3722 8061 0,'0'0'16,"-18"0"-16,36-35 16,17-18-1,-17 18-15,17-1 16,0-17-16,1 0 16,-1 0-16,18 1 0,-36-1 0,19 0 15,-1-18 1,-17 71-16,-18-17 0,17 52 15,1 0-15,0 18 16,-1 0-16,18 53 16,-17-71-16,0 18 15,17-18-15,-17 1 0,-1-19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0:32:13.35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15505 3387 0,'0'-18'32,"0"36"-1,17-1-15,-17 19-16,0-19 15,18 36 1,-18-35-16,0 17 0,0 18 15,0 0-15,18 53 16,-1-53-16,-17 70 16,18-35-16,-18 1 0,17-1 15,-17 0-15,0 124 16,18-124-16,-18 123 16,18-105-16,-18-18 15,17 124-15,-17-106 16,0 123-16,0-123 15,18 123 1,-18-123-16,0 106 16,18-89-16,-18 89 15,17-88-15,-17 105 16,18-106-16,-18 89 16,18-106-16,-18 0 15,0-1-15,0 89 0,0-88 16,0-17-16,0-1 15,0 0-15,0 0 0,0-17 16,-18 70-16,18-88 16,0 35-16,0-35 15,-18-36-15,18 19 0,-17-19 16</inkml:trace>
  <inkml:trace contextRef="#ctx0" brushRef="#br0" timeOffset="1056.2494">9772 6103 0,'35'0'16,"-17"18"-16,17-18 15,0 0-15,36 0 16,-18 0-16,35-18 15,-53 18-15,18 0 16,18 0-16,-18 0 0,88 0 16,-71-18-16,19 18 15,-1-17-15,0 17 0,106 0 16,-88 0 0,141 0-16,-141 0 15,35 0-15,-18 17 0,1-17 16,17 0-16,0 18 0,18-18 15,158 0 1,-158 0-16,176 18 16,-176-18-16,211 17 15,-193-17-15,193 0 16,-176 0-16,194 18 16,-194-18-16,0 0 15,18 0-15,-18 0 0,18 0 16,211 0-16,-211 0 15,229 0-15,-230 0 16,213 18-16,-213-1 16,213 1-16,-230-18 15,194 18 1,-194-18-16,-18 17 0,177-17 16,-194 0-16,-18-17 15,-18 17-15,-17 0 0,70-18 16,-140 18-16</inkml:trace>
  <inkml:trace contextRef="#ctx0" brushRef="#br0" timeOffset="6146.0886">19967 6191 0,'0'-17'32,"18"17"15,-18 17-32,35-17 1,-17 0-16,-1 0 15,19 0-15,17 0 0,-18 0 16,18-17-16,17-1 0,-17 18 16,71-35-16,-71 35 15,53 0-15,-36 0 16,36 17 0,-36-17-16,36 0 15,-53 0-15,53 0 16,-71 0-16,1 0 15,-19 0-15,19 0 0,-19 0 16,-17-17 15,-17 17-31,17-18 32,-18 18-32</inkml:trace>
  <inkml:trace contextRef="#ctx0" brushRef="#br0" timeOffset="6473.5579">21096 5997 0,'0'-17'16,"18"17"-1,17 0 1,-17 0 0,-1 17-16,1-17 0,17 18 15,36 0-15,-1-1 16,-52 1-16,17-18 16,1 17-16,-19 1 15,1 0-15,-18-1 16,-18 1-16,1 0 15,-1-18-15,-17 17 16,-18 1-16,35-18 16,-17 18-16</inkml:trace>
  <inkml:trace contextRef="#ctx0" brushRef="#br0" timeOffset="7807.6591">11042 7585 0,'0'17'0,"35"-17"16,-17 0-16,17 0 16,-17 0-1,35 0-15,-18 0 16,0 0-16,1 0 16,-1 0-16,35 0 0,-34 0 15,34 0-15,-17 0 16,35 18-16,-35-18 15,-17 0-15,16 0 16,54 0-16,0 0 16,-53 0-16,35 0 15,-35 0-15,0-18 16,0 18-16,0 0 0,0 0 16,0-17-16,-18 17 15,53 0-15,-35-18 16,18 0-16,-18 18 15,35-17-15,-53-1 16,53 1-16,-35 17 16,0-18-16,-18 18 15,1 0-15,-1-18 16,0 18-16,18 0 0,18-17 16,-36 17-16,18 0 15,-18-18-15,53 0 0,-52 1 16,52-1-16,-53 0 15,53-17 1,-52 18-16,-1 17 0,0-18 16,53-17-16,-52 17 15,16 0-15,-16 1 0,17-1 16,35-17 0,-35-1-16,-18 19 0,18-1 15,35-35-15,-53 36 16,71-54-16,-53 36 15,0 17-15,53-52 16,0-19 0,-53 54-16,53-53 15,-54 53-15,-16-18 16,17 17-16,-18-16 0,0-1 16,0 0-16,1 17 0,-1-16 15,-17 34-15,-1 0 16,1 1-16</inkml:trace>
  <inkml:trace contextRef="#ctx0" brushRef="#br0" timeOffset="9571.5381">15363 6244 0,'18'18'0,"0"-18"15,-1-18 1,-17 1 15,0-1-15,18 0 31,0 18-32,-18-17-15,35-1 16,-17 0-16,-1 1 16,1-1-1,17 0-15,-17 18 16,17-35 0,-17 18-16,-1-1 0,19-17 15,-36 17-15,35-17 16,-17 17-16,-1 0 15,1 1-15,-1-1 16,1 0-16,0-17 16,-1 18-16,19-36 15,-19 35-15,19-17 16,-19-1-16,-17 19 16,18-18-16,-1 17 0,19-35 15,-36 35-15,35-17 16,-17 17-16,17-17 15,-17 18-15,-18-19 16,17 19-16,1-1 0,17-35 16,-17 35-16,17-17 15,-17 17-15,-1 1 0,19-36 16,-19 35 0,36-35-16,-53 36 15,35-19-15,-17 19 16,0-1-16,-1 1 0,1-19 15,17 1 1,1 17-16,-1-35 16,-18 36-16,19-1 0,-19 1 15,1-19-15,35 1 16,-35 0-16,17 17 0,-17 0 16,17-17-16,-18 17 15,36-17 1,-35 18-16,0-1 0,17 0 15,0-17-15,0 17 16,18-17-16,-17 17 16,17-17-1,-36 35-15,18-17 0,-17-1 0,0 0 16,17 18-16,0-17 16,-17-1-16,17 18 15,-17 0-15,35-18 16,-18 1-16,-17-1 0,52 0 15,-17 18 1,0 0 0,18-17-1,-1 17 1,-35-18-16,36 1 16,-36 17-16,1 0 0,17-18 15,-18 18-15,0 0 16,0 0-16,1 0 0,17 0 15,-18 18-15,35-18 16,-34 0-16,52-18 16,-53 18-16,53 0 15,-52 0 1,52 0-16,-53-18 16,18 18-16,35 0 15,-35 0-15,0 0 0,53 0 16,-53-17-16,53 17 15,-53 0 1,52 0-16,-52 0 16,53 0-16,-35 0 15,-18 0-15,-1 0 16,1-18-16,-17 18 0,52 0 16,-53 0-16,18 0 15,-18 0-15,1 0 16,-19 0-1</inkml:trace>
  <inkml:trace contextRef="#ctx0" brushRef="#br0" timeOffset="10571.8878">21713 3933 0,'71'0'16,"0"-17"-16,-18-1 15,-1 1-15,19-1 0,-18 0 0,35-17 16,-53 17-16,18-17 15,-53 17-15</inkml:trace>
  <inkml:trace contextRef="#ctx0" brushRef="#br0" timeOffset="10710.802">21908 3598 0,'-36'36'0,"72"-72"0,-72 125 15,54-54-15,0 71 16,-1-53-16,36 70 15,-18-88-15,-17 18 16,17-17-16,1-19 16</inkml:trace>
  <inkml:trace contextRef="#ctx0" brushRef="#br0" timeOffset="11182.1443">22366 3951 0,'0'0'16,"-35"18"-16,17 17 0,-35 0 16,53 1-1,0-1-15,18-17 16,17 17-16,0-35 16,-17 0-16,17 0 0,1 0 15,17-35-15,-36 17 16,1-17-1,-18-1-15,0 19 16,-18 17-16,18-18 0,-17 18 16,-1 0-16,0 53 15,18-35-15,36 35 16,-19-36 0,36 1-16,-18-1 15,-17-17-15,17-17 16,-35-1-16,0-17 15,0 0-15,0-1 16,0 19-16,0-1 16,18 18-1,17 18 1,-17 17-16,0-17 0,17 35 16,0-36-16,-17 1 15,17-1-15,-17 1 16,17-18-1</inkml:trace>
  <inkml:trace contextRef="#ctx0" brushRef="#br0" timeOffset="11612.8856">22966 3369 0,'0'0'0,"0"53"0,35 106 15,-17-71-15,-1 53 16,-17-70-1,18 34-15,0-69 16,-18-1-16,17 18 16,1-88 15,0-36-31,-1 36 16,1 17-16,0 0 0,-1 1 15,18 17-15,-17 0 0,17 35 16,-17 0-16,17 18 15,-17-35 1,0 35-16,-18-18 16,0-17-16,17-1 0,-17 1 15</inkml:trace>
  <inkml:trace contextRef="#ctx0" brushRef="#br0" timeOffset="14853.4718">26582 4004 0,'0'0'16,"-35"-18"-16,-1 1 0,-17 17 15,18 0-15,17 0 16,-17 17-16,18 1 0,-19 17 15,19-17-15,17 17 0,0 1 16,17-1-16,1-18 16,35 1-16,-18-18 15,36 0 1,-36-18-16,18-17 16,-36 18-16,-17-19 15,0 19-15,0 34 31,0 19-31,0 16 16,0 19-16,0 0 0,18-19 16,17 72-16,-17-89 15,17 53 1,-17-35-16,-18-35 16,-18-18-16,-35 0 15,-17-18 1,17 1-16,-35-19 15,52 1-15,1 17 0,18-17 16,-1 18-16,0-19 0,18 1 16,36-18-16</inkml:trace>
  <inkml:trace contextRef="#ctx0" brushRef="#br0" timeOffset="15114.9158">26864 3651 0,'0'0'15,"0"-53"-15,0 36 0,0 34 32,0 54-32,0-18 15,0 0-15,0 0 0,0 17 16,0-17-16,18 0 15,17 53-15,-17-71 16,-1 0-16,19 1 0,-19-19 16,18-17-16,18 18 15,-17-36-15</inkml:trace>
  <inkml:trace contextRef="#ctx0" brushRef="#br0" timeOffset="15382.1205">27111 3810 0,'0'0'16,"18"0"-16,-1 0 0,1 0 15,0 0-15,17 0 0,-18 0 0,19 18 16,17-1-16,-36 1 16,-34 17-1,17 0-15,-36 1 16,19-1-16,17-17 15,-18 17-15,18-17 16,18-1-16,17 1 16,-17-18-1,-1 0 1</inkml:trace>
  <inkml:trace contextRef="#ctx0" brushRef="#br0" timeOffset="15503.9955">27146 4022 0,'0'0'16,"36"0"0,16 0-16,-16 0 15,-1-18-15,36 0 16,-54 18-16</inkml:trace>
  <inkml:trace contextRef="#ctx0" brushRef="#br0" timeOffset="15688.424">27446 3634 0,'0'0'15,"71"70"-15,-54-17 16,36 35-16,-35-35 16,0-18-16,-18 1 0,0 17 15,-18 17-15,0-52 16,1 0-16,-1-1 15</inkml:trace>
  <inkml:trace contextRef="#ctx0" brushRef="#br0" timeOffset="15854.4452">27869 3810 0,'18'18'0,"-36"-36"0,54 36 15,-19-1 1,1-17-16,0 0 16</inkml:trace>
  <inkml:trace contextRef="#ctx0" brushRef="#br0" timeOffset="15934.1658">28046 3986 0,'35'0'15,"-70"0"-15</inkml:trace>
  <inkml:trace contextRef="#ctx0" brushRef="#br0" timeOffset="16333.4518">28593 3898 0,'0'0'16,"17"0"-16,1 0 15,52-17-15,-17 17 16,0 0-16,0-18 0,-17 18 15,34-18-15,-35 1 16,-35-1-16</inkml:trace>
  <inkml:trace contextRef="#ctx0" brushRef="#br0" timeOffset="16490.274">28734 3545 0,'0'71'16,"0"-142"-16,0 213 0,0-1 15,0-53-15,35 35 16,-17-70-16,-1 0 16,19 0-16,-1-18 0,0-17 15,0 0 1</inkml:trace>
  <inkml:trace contextRef="#ctx0" brushRef="#br0" timeOffset="16916.5377">29087 4022 0,'-36'17'16,"72"-34"-16,-89 52 0,17 0 15,36-17-15,0 0 16,0-1-16,53 1 16,-35-18-16,35 0 15,-18 0-15,0-18 16,-35 1-16,18-1 15,-18 0-15,0-17 16,-18 35 0,1 18-16,17-1 15,0 19-15,17-19 16,19-17 0,-19 18-16,19-18 0,-19 0 15,1-18-15,-1 18 0,-17-17 16,36-19-16,-36 19 15,17-1 1,1 0-16,0 18 16,-1 0-16,-17 18 15,18 0-15,-18-1 16,18 1-16,17 17 0,-17-17 16,17 17-16,-18-35 15,1 0-15</inkml:trace>
  <inkml:trace contextRef="#ctx0" brushRef="#br0" timeOffset="17362.454">29722 3493 0,'0'0'15,"0"88"-15,0-18 16,0 18-16,0 71 15,0-88-15,17 52 16,-17-87-16,18-1 0,-1 18 16,1-53-1,17 0 1,-35-18-16,18-17 0,35-18 16,-35 35-16,-1 1 15,1 17-15,-1 0 16,1 17-16,-18 1 0,18 17 15,-1-17 1,-17-1-16,0 1 0,0 0 16,18-1-16,-18 1 15</inkml:trace>
  <inkml:trace contextRef="#ctx0" brushRef="#br0" timeOffset="17695.9241">30427 3475 0,'0'0'0,"-18"88"0,18-35 15,-17 0-15,17 70 16,0-70-16,17 53 16,1-71-16,35 36 15,-35-36-15,35 1 16,-36-36-16,36 0 15,-35-18-15</inkml:trace>
  <inkml:trace contextRef="#ctx0" brushRef="#br0" timeOffset="17974.5285">30692 3775 0,'0'0'0,"17"0"16,36 17-16,-35 1 15,17 0 1,-17-18-16,-1 17 16,1 1-16,0 0 0,-36 34 15,0-34 1,1 0-16,17-1 0,-18 1 16,18 0-16,18-1 15,17-17 1,-17 0-16,-1 0 15,1 0-15,-36-17 16,-17-1 0</inkml:trace>
  <inkml:trace contextRef="#ctx0" brushRef="#br0" timeOffset="18089.4683">30745 3916 0,'0'0'16,"53"17"-16,-18-17 0,0 18 0,18-18 15,-18 0 1,-17-18-16,0 1 16</inkml:trace>
  <inkml:trace contextRef="#ctx0" brushRef="#br0" timeOffset="18298.044">31044 3493 0,'89'52'16,"-178"-104"-16,231 140 0,-72-53 0,36 53 15,-71-35 1,18 53-16,-35-53 16,-53 70-16,17-70 15,-88 71-15,53-71 16</inkml:trace>
  <inkml:trace contextRef="#ctx0" brushRef="#br0" timeOffset="27311.5259">21308 6456 0,'0'-18'15,"17"18"1,19-17 0,-19 17-16,19 0 15,-1 17-15,18 1 16,-36-1-16,19 36 15,-36-35-15,-18 35 16,18-18-16,-18 1 16,1-19-16,-1 18 0,1 1 15,17-19-15,17 19 16,-17-19-16,35 1 16,1 0-1,-1-18-15,0 0 0,-17-18 16,-18 0-1</inkml:trace>
  <inkml:trace contextRef="#ctx0" brushRef="#br0" timeOffset="27429.0014">21273 6773 0,'88'-17'0,"-176"34"0,229-52 15,-71 17-15,-17 1 0,0-1 16,0 1-1</inkml:trace>
  <inkml:trace contextRef="#ctx0" brushRef="#br1" timeOffset="35619.4004">14993 7673 0,'0'-18'15,"-18"18"79,18 18-78,0 0-1,0-1 1,0 1 0,18-1-1,-18 1 1,18-18-16,-18 18 15,17-18-15,-17 17 16,18 1 0,0 0-16,-1-18 15,1 17-15,0-17 0,-1 0 16,1 0-16,17 18 16,-17-18-16,17-18 15,-17 18 1,-1 0-16,1-17 0,35 17 15,-36 0-15,1 0 16,17 0-16,-17 0 16,17 17-16,-17 1 15,17-18-15,-35 18 16,36-18 0,-19 0-16,-17 17 15,18-17-15,-18 18 16,17 0-1,-17-1 1,0 1-16,0-1 16,-17-17-1,17-17 32,17-1-47,1 1 16,0-1-1,-1 0-15,1 1 16,0 17-16,-1 0 16,19 0-1,-19-18-15,18 18 16,-17 0-16,0 18 16,-1-18-16,1 0 15,0 17 1,-1-17-16,1 0 0,17 0 15,-17 18-15,17-18 16,-17 0-16,-1 0 16,1 0-1,17 18-15,-17-18 16,0 0-16,-1-18 0,1 18 16,17-18-16,-35 1 15,35-19-15,-35 19 16,18-19-1,-18 19-15,0-19 16,0 19-16,0-1 0,-18-17 16,18 17-16,-35 1 15,18 17-15</inkml:trace>
  <inkml:trace contextRef="#ctx0" brushRef="#br1" timeOffset="39251.2525">15117 6650 0,'-18'0'16,"18"18"-16,-18-1 16,18 1-1,0-1-15,-17 1 16,17-36 31,17 1-32,-17-1-15,0 1 16,0-1-16,18 0 16,-18 1-1,18-1-15,-1 0 16,1 1-16,-1-1 0,1-17 16,35-18-16,-18 18 15,36-36-15,-36 36 16,18-36-1,-35 54-15,17-19 0,-17 19 16,-1-19-16,36-17 16,-35 36-16,35-36 15,-36 18-15,1 17 16,0 0-16,35-17 16,-36 17-16,36-35 15,-18 36-15,-17-1 0,17-17 16,-17 17-16,35-35 15,-36 36-15,1-19 0,17-16 16,-17 34-16,17-35 16,-17 35-16,0-17 15,-1 0 1,1 17-16,17-17 16,-17 0-16,-1 17 0,1-17 15,17-18 1,18 17-16,-35 19 0,17-18 15,-35 17 1,18-17-16,-1 35 16,1-36-16,0 19 15,-1-1 1,1 0-16,17-17 16,-17 18-16,17-19 15,-17 19 1,-1-19-16,-17 19 15,0 34 48,-17 1-63,-1 0 16,1 17-16,-19 18 15,1-18-15,17 0 0,-17 1 16,-18 34-1,-17 1-15,17-36 16,-35 71-16,35-71 16,-53 71-16,53-53 15,-35 35-15,52-35 16,-34 18-16,52-36 16,1-18-16,-1 19 15,-17-1-15,17 0 16,-17 1-1,-1-1-15,19-17 0,-18 17 16,-1-18-16,1 19 0,0-1 0,-18 18 16,0-18-1,18 0-15,17-17 16,-17 17-16,17-17 16,0 0-16,18-1 15,-17 19-15,-1-19 0,0 18 16,1-17-16,-1 0 15,1-1 1,-19 19-16,19-36 16,-1 35-16,0-35 15,18 18-15,-17-18 16,34 17 0,1-34 62,-18-1-63,18 0-15,35-17 16,-36 0-16,18-1 16,18-16-16,-17 16 15,34-52-15,-35 53 16,36-53-1,0 17-15,-36 18 16,18-17-16,-36 34 16,36-52-16,-17 53 15,-19 0-15,19-1 0,-1-17 16,18-35 0,-18 53-16,36-53 15,-36 70-15,18-52 16,-18 52-16,-17-17 15,17 17-15,-17-17 0,35-18 16,-18 17-16,18-16 16,-18 16-16,18-17 15,-18 18-15,18-18 16,-35 36-16,35-36 16,-36 35-16,1 0 15,0 1-15,-1-1 0,1 0 16,-1 1-1,-17-1 1,36 18 0,-36-17-16,17 17 0,-17-18 15,18 18-15,-36 18 78,1-1-62,-1 18-16,0-17 0,1 0 16,-36 52-16,18-34 15,-18-1-15,-35 53 16,35-35-16,17 0 0,-17 0 16,-52 53-16,52-53 15,-36 35 1,37-35-16,16-18 0,-52 53 15,35-35-15,18-18 16,0 1-16,-36 34 16,53-35-16,1 1 15,-1-19-15,-17 1 0,17 17 16,1-17-16,-36 17 16,35 0-16,-17 1 15,-1-1-15,1 0 16,18-17-16,-1 17 0,0 0 15,18-17 1,-17 17 0,17-17-16,-18 17 15,0-17-15,1 0 16,-19 34-16,1-34 16,-18 35-16,36-35 15,-19 17 1,19-17-16,17-1 0,-18-17 15,18 18-15,0 0 47,-18-1-31</inkml:trace>
  <inkml:trace contextRef="#ctx0" brushRef="#br1" timeOffset="47176.4423">16651 7602 0,'18'-17'16,"-18"-1"-1,17 0 1,-17 1-1,0 34 64,0 19-64,0-19-15,0 19 16,0-19-16,18 19 15,-18-19-15,18 1 16,-1-18-16,19 17 16,-1-17-16,53 0 15,-53 18-15,18-18 0,71 0 16,-71 0-16,52 0 16,-52 18-16,53-1 15,-53 1-15,71 0 16,-71-1-1,35-17-15,-35 0 16,17 0-16,-52 18 16,17-18-16,-35 18 15,0-1-15,0 1 16,0 0-16,18-36 47,-18 0-47,35 1 15,-17-1-15,17 0 16,-17 1-16,35-1 16,-18 0-16,0 18 15,36-35-15,-36 35 16,18 0-16,0-18 16,-18 18-16,0 0 0,-17 0 15,52 18-15,36 0 16,-53-18-1,71 17-15,-71-17 16,0 18-16,-1-18 0,19 0 16,-18 0-16,53 0 15,-53-18-15,35 1 16,-35-1-16,17-17 16,-52 17-16,0 1 15,-1-1-15,-34 0 16,-19 1-16</inkml:trace>
  <inkml:trace contextRef="#ctx0" brushRef="#br1" timeOffset="48603.6863">14499 7708 0,'0'18'0,"0"-1"16,0 1-16,18 0 15,-18-1-15,0 1 16,0 0-16,0-1 15,-18 1-15,18 0 0,-17-1 16,-1 1-16,0 0 16,1-18-16,-1 17 15,-35-17-15,18 0 16,0 0-16,17 0 0,-70 0 16,52 0-16,-69 0 15,52 0 1,-53 0-16,71 0 15,-36-17-15,36 17 16,-36-18-16,54 18 16,-1 0-16,0 0 15,-17 0-15,0 0 16,17 0-16,-35 0 16,35-18-16,-17 18 15,18 0-15,-1 0 16,0 0-16,1-17 0,-19 17 15,19 0-15,-1 17 16,18 1 0,-18-18-1,1 18 1,-1-18 0,1 0-1,-1 0 1,0 0-16,18 17 15,0 1 1,0-1-16,18-17 16,-18 18-16,18 0 15,-1-1-15,-17 1 16,0 0-16,0-1 16,0 1-1,-17 0 1,-1-1 15,0-17-15,1 0-1,-1 0-15,-35 0 16,18 0-16,-18 0 16,0 0-16,-18 0 15,1 0-15,-36-17 0,-106-1 16,89 18-16,-106 35 15,123-17-15,-53 35 16,88-18 0,19-17-16,-1 17 0,17 0 0</inkml:trace>
  <inkml:trace contextRef="#ctx0" brushRef="#br1" timeOffset="50152.4655">13088 8202 0,'18'0'16,"-1"-18"-16,-17 1 16,18-1-1,-18 1 1,0-1-16,0 0 16,0 1-16,0-19 15,0 19 1,0-1-16,-18 0 15,1 18-15,17-17 16,-18 17-16,0 0 16,1 0-1,-1 0-15,1 17 16,-1-17-16,-17 18 16,-1-18-16,19 18 15,-19-1-15,19-17 16,-19 0-16,19 18 15,-18-18-15,17 0 16,0 0 0,1 0-1,-1 18-15,-17-1 16,17 1-16,-17 0 16,17-1-16,1 1 15,-1-1-15,-35 1 16,35 0-16,1-18 0,-36 17 15,18 1-15,-1-18 16,-34 18-16,34-18 16,-17 0-16,-35 0 15,0 0 1,35-18-16,-35 0 16,53 1-16,-36-1 15,36-17-15,17 17 16,18 1-16,0-19 15,0 1-15,0 17 0,18-52 16,0 52 0,-18-35-16,0 36 15,17-1-15,-17 0 16,-17 36 0,17 0-16</inkml:trace>
  <inkml:trace contextRef="#ctx0" brushRef="#br0" timeOffset="79095.1661">5098 10319 0,'0'0'16,"-36"70"-16,19-17 0,-36 35 16,18-35-16,17 0 15,-17 0-15,-1 0 0,19-18 0,-1 18 16,18-35-16,-18 0 15,36-18 1,0-18-16,-1 0 16</inkml:trace>
  <inkml:trace contextRef="#ctx0" brushRef="#br0" timeOffset="79380.5227">4815 9790 0,'0'0'15,"-35"-89"-15,18 54 0,-1 0 16,18 52 0,18 36-1,-18 0-15,52 71 16,-16-54-16,17 19 0,0-19 15,52 106 1,-52-87-16,0-1 0,0 0 16,0-17-16,0-18 0,-18 17 15,18-17-15,-18 0 0,-17-18 16,17 0-16</inkml:trace>
  <inkml:trace contextRef="#ctx0" brushRef="#br0" timeOffset="80348.0119">5838 9860 0,'-17'18'31,"17"17"-31,0 18 0,0 18 16,0 17-16,17 0 0,-17 106 15,18-106-15,0 53 16,-1-70-1,19-1-15,-19-52 16,19 0-16,-19-18 16,-17-36-16</inkml:trace>
  <inkml:trace contextRef="#ctx0" brushRef="#br0" timeOffset="80620.5068">5539 10037 0,'0'0'0,"35"-36"15,-17 19-15,-1-19 0,18-34 16,-17 35-16,35-54 16,-35 54-16,-1 0 15,-17 17-15,18 0 0,0 18 16,-1 0-1,1 36-15,17-1 16,0 53-16,1-52 16,17 16-1,-36-16-15,19-19 0,-19 1 16</inkml:trace>
  <inkml:trace contextRef="#ctx0" brushRef="#br0" timeOffset="81559.902">8502 9860 0,'-18'35'15,"18"1"-15,-17 87 16,17-52-16,0 123 16,0-88-16,0 70 15,0-105 1,53 34-16,-18-69 15,-17-19-15,34-17 16,-16-17-16,17-72 16,-36 37-16,1-37 15,-18 54-15,18 17 16,-18 1-16,0 34 16,17 1-16,18 53 15,-17-36-15,53 35 16,-36-34-16,35-1 15,-34-17-15,34-18 16,-34-18-16,-1-53 16,-35 36-16,-18-53 15,1 35-15,-54-35 16,53 35-16,-35-18 16,53 36-1,-17 17-15,17 1 0,-18-1 16,36 18-16,-1-17 15</inkml:trace>
  <inkml:trace contextRef="#ctx0" brushRef="#br0" timeOffset="81882.1716">9278 9719 0,'18'0'31,"35"0"-15,-18-18-16,18 18 15,-36 0-15,19 0 16</inkml:trace>
  <inkml:trace contextRef="#ctx0" brushRef="#br0" timeOffset="82071.5041">9331 9754 0,'0'71'15,"0"-142"-15,18 177 0,-18-18 16,0-52-16,0-1 0,0 0 16,0 0-1,0-17-15,17 0 16,1-18-16,0 0 15,-1-18-15</inkml:trace>
  <inkml:trace contextRef="#ctx0" brushRef="#br0" timeOffset="82405.7935">9578 10107 0,'0'0'16,"18"0"-16,-1 0 0,18 0 15,-17-35-15,0 17 0,17-35 16,-35 18-16,18 0 16,-18 17-16,0-17 15,0-18-15,-18 35 16,0 1-1,1 17-15,-1 17 0,0 19 16,18-1-16,0 18 16,0-36-16,36 36 15,-19-17-15,19-1 16,-19-35 0,1 17-16,17-17 0,1-17 15</inkml:trace>
  <inkml:trace contextRef="#ctx0" brushRef="#br0" timeOffset="82745.1706">9860 9772 0,'18'0'15,"-1"0"1,36 0-16,-35-18 15,17 18-15,-17 0 16,0 18-16,-1-18 16,-17 35-1,18-17-15,-18 17 16,0-17-16,0 17 16,17-17-16,-17 17 0,18 18 15,0-35-15,-18 17 16,0-18-16,0 1 15,-18-18-15,-17 18 16,17-18-16,-17 0 16,17-18-16,-17 18 15,17 0-15</inkml:trace>
  <inkml:trace contextRef="#ctx0" brushRef="#br0" timeOffset="83355.9931">10548 10001 0,'0'18'15,"18"17"1,-18 0-16,0 54 16,17-36-16,-17 17 0,0 1 15,0 87-15,0-87 16,0 35-16,0-53 15,0 35 1,18-70-16,-18 17 16</inkml:trace>
  <inkml:trace contextRef="#ctx0" brushRef="#br0" timeOffset="83591.1164">10354 10689 0,'35'88'16,"-70"-176"-16,88 229 15,-35-105-15,17 16 0,-17-16 16,17-1-16,-18 0 0,54 1 16,-53-36-16,17 0 15,-17-18-15,17 0 0,-18 1 16,36-36-16,-35 35 15,17-35 1,-35 36-16,0-1 0,0 0 16</inkml:trace>
  <inkml:trace contextRef="#ctx0" brushRef="#br0" timeOffset="97904.6189">13970 10513 0,'0'-18'47,"35"18"-31,-17 18-16,17-18 15,36 17-15,-36-17 16,0 18-16,1-18 0,17 18 15,-18-1 1,-18 1 0,-17 0-16,0-1 15,-17-17-15,-1 36 0,1-19 16,-19 1-16,19-1 0,-19 19 0,19-19 16,-1 19-16,0-1 0,1 0 15,17 0 1,0 1-16,17-19 15,36 1-15,-35-18 16,53 18-16,-54-18 16,36 0-1,-35 0-15,-1 0 16,1 0-16,-36-18 16,1 18-16,-1-18 15</inkml:trace>
  <inkml:trace contextRef="#ctx0" brushRef="#br0" timeOffset="98094.6573">13935 10813 0,'35'0'15,"36"17"1,17-17-1,-35-17-15,53 17 16,-71-18-16,0 18 0,-17-18 16</inkml:trace>
  <inkml:trace contextRef="#ctx0" brushRef="#br0" timeOffset="98400.4191">14570 10037 0,'17'-18'16,"19"18"0,-19 0-16,54 0 15,-54 0-15,54 0 16,-53 0-16,17 0 16</inkml:trace>
  <inkml:trace contextRef="#ctx0" brushRef="#br0" timeOffset="98588.8546">14640 10107 0,'0'0'0,"18"18"0,-18 35 16,0-18-16,0 0 15,0-17-15,0 17 0,18-17 16,-18-1-16,17 1 0,1 0 15,-1-18 1,1 0-16,0 0 0</inkml:trace>
  <inkml:trace contextRef="#ctx0" brushRef="#br0" timeOffset="98872.5351">14905 10354 0,'35'0'16,"-35"-18"-16,18 18 0,-1-17 16,1-1-16,0 0 0,17-34 15,-35 34-15,0-17 16,0-1 0,0 1-16,-18 17 15,1 1-15,-1 34 16,18 19-1,-18-1-15,18 0 0,18 18 16,0-35 0,-1 17-16,1-17 0,35-1 15,-35-17-15,17 0 16</inkml:trace>
  <inkml:trace contextRef="#ctx0" brushRef="#br0" timeOffset="99156.507">15187 10037 0,'0'-18'15,"18"18"-15,-1 0 16,1 0-16,0 0 16,-1 0-16,1 35 15,0 0-15,-18 1 0,17 17 16,-17-18-16,0 18 15,0-36-15,0 1 16,0 0 0,0-36-1,-17 18 1,17-18-16,-18 18 16</inkml:trace>
  <inkml:trace contextRef="#ctx0" brushRef="#br0" timeOffset="99317.6385">15610 10354 0,'18'0'0,"-18"18"16,18-18-16</inkml:trace>
  <inkml:trace contextRef="#ctx0" brushRef="#br0" timeOffset="99434.4651">15646 10619 0,'0'0'0,"35"0"15,0 0-15,1-18 16,-19 18-16,1 0 15</inkml:trace>
  <inkml:trace contextRef="#ctx0" brushRef="#br0" timeOffset="100018.9482">16581 10319 0,'35'0'16,"-70"0"-16,87 0 0,-34 70 15,-18 1 1,18 88-16,-1-89 16,-17 18-16,18-17 0,-18-1 15,53 36-15,-35-70 16,35-1-16,-18-35 15,0-35-15,0 17 16,-17-70 0,-18 52-16,0-34 15,0 52-15,0 36 16,35 35 0,-17-18-16,35 18 15,-18-35-15,0-1 16,1 1-16,-1 0 0,-17-18 15,17 0-15,-18-18 0,1-17 16,-18-1-16,-53-34 16,36 17-16,-54-35 15,53 35 1,1-18-16,17 36 16,0 17-16</inkml:trace>
  <inkml:trace contextRef="#ctx0" brushRef="#br0" timeOffset="100240.2545">17374 10089 0,'36'-17'0,"-19"-1"15,19 18-15,34-35 16,-35 17-16,1 1 0,-19-1 16,1 18-16,0 0 15</inkml:trace>
  <inkml:trace contextRef="#ctx0" brushRef="#br0" timeOffset="100368.4418">17480 10142 0,'0'53'15,"0"-106"-15,0 142 0,0-72 0,35 36 16,-17-35-16,35 17 16,-35-17-16,35-1 15,-36-17-15</inkml:trace>
  <inkml:trace contextRef="#ctx0" brushRef="#br0" timeOffset="100647.4838">17727 10354 0,'0'-18'15,"18"18"-15,-1-35 16,1 17-16,0-34 16,-1-19-1,-17 36-15,0-1 16,0 19-16,0-1 15,-17 36-15,17 35 16,0 17 0,35 1-1,0-18 1,0-36-16,-17-17 0,17 18 16,-17-18-1</inkml:trace>
  <inkml:trace contextRef="#ctx0" brushRef="#br0" timeOffset="100923.6216">17956 10019 0,'18'-18'16,"0"18"-16,17 0 16,-17 0-16,-1 18 15,1 0-15,-18-1 16,35 36-1,-17-18-15,-1 36 16,-17-36-16,18 18 16,-18-35-16,0-1 15,-18-17-15,-17 0 16,18 0 0,-1 0-16,-17 0 15,17 0-15,-17 18 16</inkml:trace>
  <inkml:trace contextRef="#ctx0" brushRef="#br0" timeOffset="101414.6555">18468 10707 0,'18'-35'0,"-36"70"0,36-88 16,-18 71-1,-18 34 1,-17 72-16,17-71 0,0 0 16,18 35-1,0-53-15,0 1 0,36-19 16,-1-17-16,-17 0 16,17-17-16,-18-19 0,19-52 15,-19 35-15,-17-35 16,0 53-1,0 17-15,-17 0 0,17 1 16,-18 34-16,18 1 16,18 17-1,35 36-15,-18-54 0,0 1 16,36 17 0,-36-35-16,0 0 0,1 0 15,-19-17-15,19-1 0</inkml:trace>
  <inkml:trace contextRef="#ctx0" brushRef="#br0" timeOffset="101603.8656">18785 10107 0,'0'0'0,"18"-18"16,17 1-16,18-18 15,-17 17-15,-1 0 16,0 18-16,0 0 0,1 0 16</inkml:trace>
  <inkml:trace contextRef="#ctx0" brushRef="#br0" timeOffset="101743.0224">18927 10178 0,'0'0'15,"0"70"-15,17-35 0,1-17 0,17 35 16,-17-35-16,35 17 16,-36-35-1,36 18-15</inkml:trace>
  <inkml:trace contextRef="#ctx0" brushRef="#br0" timeOffset="102070.241">19173 10354 0,'18'0'31,"0"0"-31,-1-18 16,1 1-16,0-1 16,-1-17-16,1 17 15,0-35-15,-18 36 16,0-19-16,0 1 15,0 17-15,0-17 0,0 18 16,0-1 0,-18 18-16,18 18 15,-18-1-15,1 1 0,17 17 16,0 0-16,0 36 16,0-53-16,35 52 15,-17-52-15,-1-1 16,54 1-1,-18-18-15</inkml:trace>
  <inkml:trace contextRef="#ctx0" brushRef="#br0" timeOffset="102237.1564">19491 10231 0,'18'0'0,"-1"0"15,1 0-15,35-18 16,-36 18 0,1 0-16,0 0 15,-18-18-15</inkml:trace>
  <inkml:trace contextRef="#ctx0" brushRef="#br0" timeOffset="102519.7245">19773 10072 0,'0'35'16,"0"-70"-16,0 88 0,18-36 0,-18 36 16,0-35-16,17 0 15,1 17-15,-18-18 16,18 1-16</inkml:trace>
  <inkml:trace contextRef="#ctx0" brushRef="#br0" timeOffset="102843.7629">19879 10054 0,'0'0'0,"0"-17"16,18 17-16,-1-18 15,19 18-15,-19-18 16,1 18-16,0 0 0,17 36 15,-18-19 1,1 36-16,-18 0 16,18 18-16,-18-36 15,17 35-15,-17-34 16,0-1 0,0-17-16,-17-18 15,-1 0 1,0-18-16,1 0 15,-1 18-15,-17 0 16,0 18 0</inkml:trace>
  <inkml:trace contextRef="#ctx0" brushRef="#br0" timeOffset="103233.1711">20884 10760 0,'18'0'16,"35"-18"-1,0 0-15,17 1 16,-34 17-16,-1-18 16,18 1-16,-35-1 15</inkml:trace>
  <inkml:trace contextRef="#ctx0" brushRef="#br0" timeOffset="103365.3961">21078 10566 0,'0'88'0,"0"-176"0,18 229 16,-18-106-16,18 18 0,17 0 16,-17 0-16,17-18 0,18 18 15</inkml:trace>
  <inkml:trace contextRef="#ctx0" brushRef="#br0" timeOffset="103733.0024">21537 10231 0,'35'158'15,"-70"-316"-15,88 405 0,-35-89 16,-18-87-16,35 52 15,-35-70-15,18 0 16,-1-53-16,1 0 16,-1-18-16,19-17 15,-19 0-15,19 17 16,17 18-16,-18 18 16,-17 0-16,-18 34 15,0-16-15,0-19 16,-18 1-16,0 0 0,-17-1 15,0-17 1,-18-17-16,35-1 16,-17-17-16,35 17 15</inkml:trace>
  <inkml:trace contextRef="#ctx0" brushRef="#br0" timeOffset="103971.5425">22049 10054 0,'35'-17'15,"-17"17"-15,34-18 16,-16 0-1,17 18-15,-36 0 16,1-17-16</inkml:trace>
  <inkml:trace contextRef="#ctx0" brushRef="#br0" timeOffset="104121.8589">22119 10107 0,'0'0'15,"18"71"-15,-1-18 0,1 17 16,0-52-16,17 17 16,-35-17-16,35-1 15,-17-17-15</inkml:trace>
  <inkml:trace contextRef="#ctx0" brushRef="#br0" timeOffset="104444.7355">22348 10301 0,'0'0'0,"0"18"15,18-18-15,17 0 16,-17-18 0,17-17-16,-17 17 15,0-17-15,-1 0 16,-17-1-1,0 1-15,-17 0 0,17 0 16,-18 17 0,0 18-16,18 18 15,-17 34-15,17-16 16,0 34-16,17-34 16,19 34-1,-1-17-15,-17-35 0,17-18 16,0 0-1,-17 0-15,-1-18 16</inkml:trace>
  <inkml:trace contextRef="#ctx0" brushRef="#br0" timeOffset="104751.3256">22701 9984 0,'18'0'16,"0"0"-1,-1 0 1,1 0-16,17 0 16,-17 0-16,-1 0 15,1 0-15,-18 17 0,18 1 16,-18 35 0,17-18-16,-17 0 0,18 18 15,-18-17-15,18 16 16,-1-34-1,-17 17-15,0-17 16,0 0-16,-17-18 16,17 17-16,-18-17 0,0 0 15,-35 0-15,0 18 16</inkml:trace>
  <inkml:trace contextRef="#ctx0" brushRef="#br0" timeOffset="106018.6683">16616 11465 0,'17'0'16,"54"0"-16,-36 0 16,18 0-16,35-17 15,-17 17-15,17 0 0,0 0 16,71 0-16,-88 17 16,-36 1-16</inkml:trace>
  <inkml:trace contextRef="#ctx0" brushRef="#br0" timeOffset="107882.0485">13741 11448 0,'-18'0'31,"18"17"-15,-18 19-1,18-19-15,0 18 0,0 1 16,0-19 0,18 19-16,0-19 15,17 1-15,-17 0 16,17-18-16,0 0 0,18 0 15,53 0-15,-53 0 16,70-18 0,-70 18-16,71 0 15,-71 0-15,35 35 16,-53-35-16,18 36 16,-18-19-16,18 1 15,-35-1-15,52-17 16,-34 0-16,34-35 15,-17 18-15,35-54 16,-52 53-16,69-52 16,-69 34-16,17 1 15,-53 18 1,-36 17 0</inkml:trace>
  <inkml:trace contextRef="#ctx0" brushRef="#br0" timeOffset="114209.8902">15152 7144 0,'0'0'0,"-18"0"16,18-18 15,35 18-15,-17 0-16,0-18 15,17 18-15,0 0 0,53 0 16,-35 0-16,89 0 16,-72 0-16,54 0 15,-54 0 1,-17 0-16,53 18 16,-71-18-16,36 0 15,-54 0-15,-17-18 16,18 18-16,-18-17 0,-18-1 15,1 18 1,-19-17-16</inkml:trace>
  <inkml:trace contextRef="#ctx0" brushRef="#br0" timeOffset="114461.0216">15981 6967 0,'17'0'16,"1"18"-16,0-18 16,35 18-16,-18-1 15,0-17 1,-17 18-16,17 0 0,0 17 16,-17-18-16,-18 1 15,0 0-15,-18-1 0,-17 1 16,18-18-16,-36 18 15,17-18 1,-34 0-16</inkml:trace>
  <inkml:trace contextRef="#ctx0" brushRef="#br0" timeOffset="114828.0987">15469 6914 0,'-35'0'0,"17"18"16,1-18-16,-54 35 15,36-17-15,17 0 0,-35 17 16,36-17 0,17 17-16,17-18 15,19 19-15,-1-19 16,0 1-16,0 0 0,1-1 15,17 36-15,-18-35 16</inkml:trace>
  <inkml:trace contextRef="#ctx0" brushRef="#br0" timeOffset="118242.1081">16616 4568 0,'0'0'16,"-35"-17"-16,17 17 0,-35 17 16,35-17-16,-17 18 15,0 0-15,0-1 0,-18 1 16,-36 35-16,19-18 16,-71 36-16,70-18 15,-105 70-15,70-52 16,-70 87-1,70-69-15,-53 87 16,71-88-16,-53 89 16,88-89-16,0-18 15,18 1-15,-1 0 0,-17 70 16,36-88-16,-1 70 16,0-70-16,18 17 15,0-17-15,0-17 0,36 52 16,-19-53-16,36 18 15,-17-35-15,-1-1 16,18 1-16,-36 0 16,36-1-1,-17-17-15,17 0 16,-18 0-16,18 0 16,-18-17-16,18-1 0,0 0 0,0 1 15,88-54-15,-71 36 16,72-53-1,-72 52-15,1-17 0,-1 1 16,18-1-16,71-53 16,-71 53-16,-17-18 0,17 1 15,53-71 1,-70 52-16,35-105 16,-53 71-16,-18 0 0,0-124 15,-17 141-15,-18-88 16,0 123-16,-36-52 15,1 87-15,-35-17 16,34 36 0,-52 17-16,35 17 15,-70 36-15</inkml:trace>
  <inkml:trace contextRef="#ctx0" brushRef="#br0" timeOffset="122391.3891">10689 12823 0,'-17'0'31,"17"18"-31,0 17 16,-18 54-1,18-36-15,0 17 0,18-17 16,-1 0-16,54 70 16,-36-87-16,18-1 0,0 0 15,0-17-15,0-1 16,-18-17-16,18 0 0,-18-17 0,-17-1 16</inkml:trace>
  <inkml:trace contextRef="#ctx0" brushRef="#br0" timeOffset="122524.9952">10795 13264 0,'35'18'15,"1"-18"-15,16 0 16,37-18-16,-36 1 16,-18-1-16,-17 1 15</inkml:trace>
  <inkml:trace contextRef="#ctx0" brushRef="#br0" timeOffset="122657.8261">10707 12894 0,'0'0'16,"0"-18"-16,17 1 0,19 17 16,17-18-16,0 18 0,-1 0 0,1 0 15</inkml:trace>
  <inkml:trace contextRef="#ctx0" brushRef="#br0" timeOffset="123097.2367">11342 13159 0,'-18'0'16,"36"0"-16,-36 17 15,1 54 1,34-36-16,-17 18 0,18-18 16,17 36-1,-17-36-15,35 0 16,-18-35-16,0 0 16,0-17-16,-17-1 15,-18-17-15,18 0 0,-18-18 16,-18 17-16,0-17 15,18 36-15,-17-1 16,17 1-16,-18-1 0</inkml:trace>
  <inkml:trace contextRef="#ctx0" brushRef="#br0" timeOffset="123674.6074">11730 13406 0,'18'-18'16,"-36"36"-16,53-54 0,-35 1 15,18 17-15,-18 1 16,-18-1-16,1 0 16,-1 36-1,0-18-15,1 53 16,17-35-16,0 17 0,17 0 16,1-17-1,35-18-15,-36 0 16,36-18-16,-17 1 15,-19 17-15,1-18 0,0 0 16,-18 1-16,17-1 16,1 18-16,-1 18 15,1 35 1,0-18-16,17 53 16,-17-53-16,17 54 15,-17-37-15,-18 1 16,0-35-16,0 0 15,-18-18-15,0 17 0,-35-34 16,36-1-16,-36-17 16,35-1-16,1 1 15,-1 0-15,18 0 0,18-18 16,17 17 0,-18 19-16,36-1 0,-17 0 15,-1 1-15,0 17 0,0 0 16,1 0-16</inkml:trace>
  <inkml:trace contextRef="#ctx0" brushRef="#br0" timeOffset="124020.1253">13370 12806 0,'18'53'16,"-36"-106"-16,54 141 0,-1 36 16,-18-72-16,19 54 15,-19-35-15,1-18 0,-18 0 16,53 17 0,-35-52-16,-1-1 0</inkml:trace>
  <inkml:trace contextRef="#ctx0" brushRef="#br0" timeOffset="124855.5121">13776 13159 0,'0'0'16,"0"17"-16,-18 1 0,-17 52 16,17-34-16,18-1 15,0 0-15,0 18 16,0-18-16,53-17 15,-35-18-15,35-18 16,-35-17-16,17 0 16,-18 0-16,-17-1 15,0 19-15,0-36 16,-17 35-16,-1 36 31,18 17-15,0-17-16,0 17 15,0-17-15,18-18 0,-18 17 16,17-17-16,36 0 16,-35 0-16,0 0 0,-1 0 15,1-17 1,0-1-16,-18 0 16,0 36 30,17 0-30,1-1-16,17-17 16,-17 18-16,17-18 15,-17 0-15,-1 0 16,1 0-16,0 18 16,-1-1-16,1 71 0,17 18 15,-17 35 1,-1-35-1,-17-53-15,-17-35 16,17-1-16,-35-17 16,-1-17-1,19-19-15,-1 19 0,-17-54 16,17-70 0,18 88-16,18-35 15,-1 53-15,1 17 16,17 0-16,-17 18 15,0 18 1,-1-18-16,-17 18 16,18-1-16,-1-17 0,-17 18 15,18 0-15,0-1 16,-1-17-16,1 0 0,0 0 0,-1-17 16,1-1-16,0 18 0,17-35 15,-35 17 1,17 0-16,1 1 15,0-1-15,-1 1 0,-17-1 16,18 18-16,0-18 0,-1 1 16</inkml:trace>
  <inkml:trace contextRef="#ctx0" brushRef="#br0" timeOffset="125704.9494">15787 13229 0,'0'-17'15,"17"-19"1,1 1-16,0 17 16,-1-17-16,19-35 15,-19 34-15,1 19 0,-18-19 16,18 36-16,-1-17 0,-17 34 15,18 19-15,-18 52 16,17-35-16,1 17 16,0-34-16,17-1 15,-17-35 1,35 0-16,-36-18 16,19-17-16,-19 0 15,18-36-15,-35 53 16,0-34-16,-17 52 15,-1 0 1,1 0-16</inkml:trace>
  <inkml:trace contextRef="#ctx0" brushRef="#br0" timeOffset="126016.3934">15893 13529 0,'-18'-18'15,"18"1"-15,0-19 16,18 1-16,-18 18 0,17-1 16,19-17-1,-19 17-15,1 18 16,-1 0-16,-17 18 16,18-1-16,0 19 15,-1-19-15,-17 1 0,36-1 16,-19-17-1,1-17-15,0 17 16,-1-18-16,1-17 16,0 17-16,-1 1 15,-17-1-15,18 18 16,-1 0 0</inkml:trace>
  <inkml:trace contextRef="#ctx0" brushRef="#br0" timeOffset="126466.1102">16951 12700 0,'18'53'16,"-1"-18"-16,19 71 16,-36-53-1,17 0-15,-17 70 16,0-52-16,18 35 15,-18-71-15,17 0 16,1-17-16,-18-36 16</inkml:trace>
  <inkml:trace contextRef="#ctx0" brushRef="#br0" timeOffset="126640.224">17251 13229 0,'17'71'16,"-34"-142"-16,52 177 0,-35-88 0,18-1 16,-18 1-16,17-18 0,1 0 15,0-53 1,-18 35-16,0-52 16</inkml:trace>
  <inkml:trace contextRef="#ctx0" brushRef="#br0" timeOffset="126963.9727">17463 13300 0,'0'-36'16,"17"19"-16,-17-18 16,18-1-16,-1-17 15,-17 36-15,18-1 16,17 0-16,-17 18 16,0 18-1,-1 17-15,1 1 16,0-1-16,-18 18 15,17-36-15,-17 36 16,18-35-16,-18 0 16</inkml:trace>
  <inkml:trace contextRef="#ctx0" brushRef="#br0" timeOffset="127273.7836">17798 13229 0,'0'0'16,"53"0"0,-36 0-16,18-35 15,-17 35-15,0-35 16,-18 17-16,0 0 16,-18 1-16,-35-1 15,36 18-15,-19 0 16,19 0-16,-19 18 15,19-18-15,17 17 0,-18 1 16,18 17-16,18-17 0,35 17 16,-18-17-16,35-1 15,-34-17-15,34 0 16,-52 0-16,0 0 16,-36 0-16</inkml:trace>
  <inkml:trace contextRef="#ctx0" brushRef="#br0" timeOffset="127418.7337">17145 12823 0,'0'0'16,"35"0"-16,1 0 15,52 0-15,-18 18 16</inkml:trace>
  <inkml:trace contextRef="#ctx0" brushRef="#br0" timeOffset="127930.0298">18133 13176 0,'-18'0'31,"1"18"-15,-1 0 0,18-1-16,-18 1 15,18 17-15,36 18 16,-1-35-1,0-18 1,-17 0-16,-1-18 16,1 18-16,0-35 15,-18 17-15,0-17 16,0 17-16,0 1 16,0 34 15,17 18-16,1 18-15,0-53 16,-1 18-16,18 0 16,-17-18-16,0-18 15,-1 18-15,1-18 0,-18-17 16,18 17 0,-18 1-16,17-1 15,1 1-15,17 17 16,0 0-16,-17 0 0</inkml:trace>
  <inkml:trace contextRef="#ctx0" brushRef="#br0" timeOffset="128040.8365">18803 13247 0</inkml:trace>
  <inkml:trace contextRef="#ctx0" brushRef="#br0" timeOffset="156386.4973">27023 9031 0,'0'0'0,"-18"0"16,1 0 15,-1 18-15,18 17-16,-18-17 15,1-1-15,17 1 16,-18 17-1,18-17-15,-18 0 0,18 17 16,18 0 0,-18 0-16,18 18 15,-1-17-15,1-19 16,-18 18-16,18 1 0,-18-19 16,17 19-16,1 34 15,-1-35-15,1 36 16,0-36-16,-1 1 15,1-1-15,17-17 0,36 52 16,-54-35-16,54 18 16,-53-17-16,35 16 15,-36-34-15,18 35 16,-17-35-16,17 35 16,-17-36-16,0 36 15,-18-35-15,17 35 16,1-36-1,0 36-15,-1-35 16,36 17-16,-35-35 16,17 18-16,-17-1 15,35-17-15,-18 0 16,18 0 0,-18-17-16,36-1 15,-36 1-15,35-19 16,-34 19-16,34-36 15,-34 35-15,17-53 16,-18 54-16,18-54 16,-36 54-16,19-36 15,-19 35-15,19-17 16,-19 17-16,36-35 16,-18 36-16,18-54 15,-17 53-15,34-52 16,-35 52-1,18-35-15,-17 36 16,-19-1-16,54-17 16,-1 17-1,-34 18-15,-1 0 0,0 0 16,0 0-16,1 0 16,-19 18-16,19-1 15,-36 1-15,17-18 0,-17 35 16,0-17-16,-17 17 15,-1 1-15,0-19 16,-35 36 0,36-35-16,-36 35 15,35-18-15,1-17 0,-36 17 16,17-18-16,1 19 16,0-19-16,0 19 0,-36 17 15,36-36 1,-53 36-16,52-18 15,-52 18-15,35-17 16,-53 34-16,36-35 16,17 1-16,0-19 0,-53 54 15,53-53 1,-35 52-16,35-35 16,-53 18-16,53-17 15,18-1-15,0 0 16,-36 53-16,36-52 0,0-1 15,-18 35 1,17-17-16,-16 18 16,34-18-16,0-18 0,1 0 15,-1 1-15,-17 34 16,35-35-16,-18 1 0,18-19 16,-18 54-1,18 17-15,-17-53 16,17 1-16,0 17 0,0-18 15,0 0-15,0-17 0,17 35 16,1-36 0,17-34-16,1-1 15,-1 0-15,0-17 16,53-53-16,-52 35 16,70-17-16,-71 17 15,71-18-15,-53 18 16,-1 18-16,-16 0 15,-1 17-15,18-53 16,-35 54-16,-1-1 0,1-17 16,-18 17-1,17 18 1,-17-17-16,18 17 16,0 0-1,-1-18-15,19 18 0,17-35 16,-18 17-16,-17 18 15,-1-18-15,18 18 16,-17 0-16,0 0 16,-18 18-1,0 0 1,0-1-16,-18 1 16,18 0-16,18-18 15,-1 0 1,1 17-16,17-17 0,1 0 15,-1 18 1,0-18-16,36 0 16,-54 0-1,-34 0 1,17 17 0,-18-17-16,18 18 15,18-18 16,-18 18-31,17-18 16,1 17-16,0 1 16,-1 0-1,-17-1-15,18 1 16,-1 17-16,1-35 16,-18 18-16,18-1 0,-1-17 15,1 18-15,17 0 16,-17-1-16,0 1 15,-1 0-15,-17-1 16,18-17-16,-18 18 0,18-18 16,-18 18-16,0-1 15,17 1-15,-17 0 16,18 17 0,-18-18-16,17 1 15,-17 0-15,0-1 0,18 19 16,-18-19-1,18 19-15,-18-19 16,17 18-16,-17-17 16,18 0-16,0-1 15,-1 1 1,-17 0-16,0-1 16,-17 1-1,-1 0-15,18-1 16,-18 1-16,-17 35 15,17-36-15,18 1 0,-52 17 16,34 1-16,0-19 16,1 1-16,-1 0 0,0-1 15,1 1-15,-1-1 16,0 19 0,1-36-16,-1 17 0,-17 19 15,17-19-15,1 1 16,-19 0-16,-34 17 15,-1 0-15,54-17 16,-19 17-16,19-17 16,-1-1-16,-17 1 0,-1 17 15,19-17 1,-1 17-16,18-17 16,-17 17-1,34-17-15,-17-1 16,18 1-16,17 0 15,-17-18-15,17 0 0,36 0 16,-36-18-16,35-17 16,-34 17-16,34-35 15,-35 35-15,1 1 16,17-18 0,-18-1-16,-17 1 15,17 0-15,-17 17 16,34-52-16,-16 34 15,-19-17-15,19 18 0,-19-18 16,36-35 0,-18 53-16,18-36 15,-35 53-15,35-17 16,-18 18-16,0-1 0,54-35 16,-54 35-1,-17 1 1,-1 17-16,1 0 0,0-18 15,-1 18-15,1 0 0,17 0 16,0 0 0,-17 18-1,-18-1 1,0 1-16,0 0 0,0 17 16,0-17-1,0-1-15,18 1 16,-18 17-1,-18 0-15,0-17 0,-17 35 16,17-18-16,1-17 16,-1 0-16,-17 17 15,17-18-15,1 1 16,-1 0-16,-17-1 0,-18 19 16,35-19-16,0 19 15,1-19-15,-1 1 0,18-1 16,-17-17-16,17 18 0,0 0 15,0-1-15,0 1 16,0 0-16,0-1 16,17 1-16,1-18 15,-18 18-15,0-1 16,0 1 0,0-1-16,17 19 15,-17-19-15,0 1 0,36 17 16,-36-17-16,17 0 15,1-1-15,0 1 16,-1 17 0,-17-17-16,18-1 0,-18 1 15,18 0-15,-1-1 0,-17 19 16,18-19-16,0 19 0,-1-19 16,1 18-16,17 1 15,-17-19-15,-1 19 16,1-19-16,35 19 15,-35-1-15,17 18 16,-18-18-16,36 36 16,-35-36-16,0 0 0,-1 0 15,1-17-15,0 53 16,-18-36-16,0 0 16</inkml:trace>
  <inkml:trace contextRef="#ctx0" brushRef="#br0" timeOffset="161652.3883">28222 11677 0,'0'-18'15,"-17"36"17,-19 17-17,1 1-15,17-1 16,-17 0-16,17 0 0,1 1 0,17-1 16,-18 18-16,36-36 15,35 1-15,-18 0 16,36-36-1,-18 0-15,-18-17 0,0 18 16,0-72-16,-17 54 16,-36-35-16,1 34 15,-1 19-15,-17-1 0,0 0 16,-18 18-16,-18 36 16,36-1-16,-1 0 15</inkml:trace>
  <inkml:trace contextRef="#ctx0" brushRef="#br0" timeOffset="162404.5701">28787 9948 0,'0'0'16,"-18"-17"-16,18-1 0,-35 36 16,17-1-16,0 19 15,18-19-15,0 36 16,0-35-16,18-1 15,17-17 1,-17-17-16,17-1 0,1-17 16,-19-36-1,-17 54-15,-17-1 16,-19-17-16,1 35 16,0 0-16,-1 17 0,-16 1 15</inkml:trace>
  <inkml:trace contextRef="#ctx0" brushRef="#br0" timeOffset="162787.3824">26317 10760 0,'0'0'16,"-17"53"-16,17-18 0,0 35 15,17-34-15,36 17 16,-18-53-16,18 0 15,-17 0-15,-1-18 0,0 0 16,-17-17-16,17-35 16,-35 34-16,-18-34 15,1 34-15,-18 19 0,17-1 16,-17 1-16,-18 34 16,35 1-16,0 35 15,18-18-15</inkml:trace>
  <inkml:trace contextRef="#ctx0" brushRef="#br0" timeOffset="163064.9855">26458 11342 0,'-53'35'0,"106"-70"0,-106 88 16,36 35-16,17-53 15,17 0-15,19 18 16,17-17-16,-18-1 0,71 0 16,-53-35-16,35-17 15,-71-1-15,19-17 16,-36-1-16,-53-34 16,35 35-16,-17-1 15,0 1-15,-1 0 0,1-18 16,35 35-1,18 1-15</inkml:trace>
  <inkml:trace contextRef="#ctx0" brushRef="#br0" timeOffset="163599.4941">28857 10777 0,'0'0'15,"0"-17"-15,0 34 16,36 1 0,-36 17-1,35 18-15,-18-18 16,19 18-16,-19-35 15,19 35-15,-19-35 16,-17 17-16,0-17 16,-17-18-1</inkml:trace>
  <inkml:trace contextRef="#ctx0" brushRef="#br0" timeOffset="163738.5045">28893 10954 0,'0'0'16,"52"-36"-16,-34 19 15,17-1-15,36-17 16,-36 17-16,0-17 16,-17 17-16,-36 18 15,1 18-15</inkml:trace>
  <inkml:trace contextRef="#ctx0" brushRef="#br0" timeOffset="164200.6782">27658 11218 0,'-18'18'16,"18"0"-1,0 17-15,0 0 16,35 0 0,-35-17-16,18 0 0,0 35 15,-18-36-15,-36 19 16,19-19-16,-54 1 15,36-1-15,-18-17 16,35 0 0,1-17-16,-1 17 0,18-18 15,18-17-15,-1 17 16,19-17-16,-1 17 16,0 1-16,18-19 0,0 19 15,0-1-15,0-17 16,-18 17-16,0 1 0,36-1 15,-53 18-15,17 0 16</inkml:trace>
  <inkml:trace contextRef="#ctx0" brushRef="#br0" timeOffset="164454.6349">29298 11307 0,'18'35'0,"-36"-70"0,53 105 15,-17-17-15,-18-35 16,35 35-1,-17-36-15,0 1 0,-18-1 16</inkml:trace>
  <inkml:trace contextRef="#ctx0" brushRef="#br0" timeOffset="164583.46">29333 11395 0,'71'-36'16,"-36"19"-16,54-18 15,-37 35-15,-16-18 16,-1 0-16</inkml:trace>
  <inkml:trace contextRef="#ctx0" brushRef="#br0" timeOffset="164939.5288">29951 12171 0,'35'35'0,"-17"-17"16,17 17-16,-17-17 0,17 17 16,0 0-16,-17 1 15,17-1-15,18 18 16,-35-36-16,-18 19 15</inkml:trace>
  <inkml:trace contextRef="#ctx0" brushRef="#br0" timeOffset="165061.3936">30021 12471 0,'0'0'0,"18"-18"0,0 18 16,52-35-16,-34 17 15,69 1-15,-69 17 16,52-18-16</inkml:trace>
  <inkml:trace contextRef="#ctx0" brushRef="#br0" timeOffset="165263.8393">29968 12841 0,'36'53'16,"-72"-106"-16,89 141 0,-35-52 0,35 34 16,-18-35-16,18 18 15,-35-35-15,-18 0 16,-18-1-16,1-17 16</inkml:trace>
  <inkml:trace contextRef="#ctx0" brushRef="#br0" timeOffset="165378.8472">29968 13123 0,'0'-35'15,"18"35"-15,35-35 16,-18 17 0,18 1-16,53-19 15,-53 1-15,35-18 16,-53 18-16</inkml:trace>
  <inkml:trace contextRef="#ctx0" brushRef="#br0" timeOffset="165824.4903">29510 10213 0,'35'35'16,"-35"0"-16,35 36 16,-17-36-16,0 1 0,17 34 15,-17-35-15,17 18 16,-17-35-16,-1 0 15</inkml:trace>
  <inkml:trace contextRef="#ctx0" brushRef="#br0" timeOffset="165940.9371">29633 10513 0,'0'0'16,"53"-53"-16,-35 35 0,17-17 15,-17 0-15,17 17 0,18-53 16,-35 36-16,-18-18 15</inkml:trace>
  <inkml:trace contextRef="#ctx0" brushRef="#br0" timeOffset="166251.6442">28081 9296 0,'18'0'16,"-18"17"-1,0 1-15,17 17 16,1-17-16,0 17 0,-1 0 16,36 36-1,-17-36-15,-19 1 0,18 16 16</inkml:trace>
  <inkml:trace contextRef="#ctx0" brushRef="#br0" timeOffset="166373.6651">28169 9543 0,'0'0'0,"89"-89"0,-37 54 16,1-18-16,71-35 15,-71 53-15,53-18 16</inkml:trace>
  <inkml:trace contextRef="#ctx0" brushRef="#br0" timeOffset="178108.3813">4498 11324 0,'-18'0'16,"1"0"-16,34 0 15,1 18-15,88-1 16,-36-17-1,89 0-15,-71-17 16,71-1-16,-88 18 16,34 0-16,-69 18 15</inkml:trace>
  <inkml:trace contextRef="#ctx0" brushRef="#br0" timeOffset="179253.9362">8308 11254 0,'0'17'31,"-18"-17"-15,36 0 15,17 0-31,0 0 16,89 0-1,-36 18-15,141 0 16,-105-18-16,176 0 16,-159 0-16,18 0 0,-18 0 15,0 0-15,-18 0 0,54-18 16</inkml:trace>
  <inkml:trace contextRef="#ctx0" brushRef="#br0" timeOffset="181601.4016">13635 11518 0,'0'18'63,"0"17"-48,0-17 1,0-1-16,35 19 15,-35-19-15,53 19 16,-35-19-16,35 1 16,-18 0-16,35-1 15,-34-17-15,-1 18 0,0-1 16,36 1 0,17 17-16,-35-35 15,-18 18-15,1-18 0,-19 0 16,18 0-16,-35 18 31,0-36 16,18 0-31,-18 1-1,18-1-15,-1 0 0,36 1 16,-35-1-16,35-17 15,-18 17-15,0 1 16,1 17-16,-19 0 0,19-18 16,-19 18-16,18 18 15,-17-1 1,17-17-16,1 18 16,-1-18-16,0 0 15,18 0-15,-35-18 16,52 1-16,-34-1 15,34-17 1,-52 17-16,-1 0 16,-52 18-16</inkml:trace>
  <inkml:trace contextRef="#ctx0" brushRef="#br0" timeOffset="183185.8106">15628 10389 0,'0'-17'16,"18"17"-1,17-18 1,-17 18-16,52 0 16,-52 0-1,35 0-15,-36 0 16,1 0-16,-18 18 15</inkml:trace>
  <inkml:trace contextRef="#ctx0" brushRef="#br0" timeOffset="184002.8678">21625 11448 0,'-17'0'15,"34"0"1,19 0 0,52 0-1,-18-18-15,1 18 0,-1 0 16,124 0-16,-88 0 15,106-18-15,-106 18 16,53 0 0,-107 0-16,19 0 15,-53 0-15,-54 0 16</inkml:trace>
  <inkml:trace contextRef="#ctx0" brushRef="#br0" timeOffset="189726.7575">14446 11730 0,'0'-18'16,"0"36"15,0 0-15,0-1-16,0 18 15,0 18-15,-17 36 16,17 16-16,0-69 15,17 17-15,1-36 16,0-17 0,-18-17-1</inkml:trace>
  <inkml:trace contextRef="#ctx0" brushRef="#br0" timeOffset="195208.8613">22031 4604 0,'18'0'78,"17"0"-78,0 0 16,71-18-16,-53 18 15,35 0-15,0 0 16,1-18-16,16 18 0,19 0 16,105-17-16,-123 17 15,123-18-15,-141 18 16,89-17-16,-124 17 15,-18 0-15,-17 0 16,-36 0-16</inkml:trace>
  <inkml:trace contextRef="#ctx0" brushRef="#br0" timeOffset="340907.2989">5944 14058 0,'18'0'15,"0"0"1,-1 0-16,1 0 31,-18-17-31,18 17 16,-1 0 0,18 0-16,-17 0 15,0 0-15,-1 0 16,54 0-16,-36 0 15,36 0-15,-36 0 16,53 0-16,-35 0 16,-18 0-16,18 0 15,18 0-15,-18 0 0,70 0 16,-52 0-16,88 0 16,-89 0-16,89 0 15,-71-18-15,106 18 16,-88 0-16,106-18 15,-89 18-15,106-17 16,-105 17 0,140-18-16,-140 18 15,158 0-15,-17-18 16,-124 18-16,159 0 16,-159 0-16,18-17 15,158 17 1,-158-18-16,141 18 15,-159 0-15,176 0 16,-158 0-16,159-18 16,-160 18-16,142 0 15,-141 0-15,0 0 16,-1 0-16,1 18 0,141-18 16,-141 0-16,158 18 15,-158-18-15,141 0 16,-141 0-16,-1 0 15,1 0-15,159 0 16,-160 0-16,1 0 0,-18 0 16,18 0-16,0 0 15,17 0-15,142 0 16,17-18-16,-177 18 16,19 0-16,176-18 15,-159 1-15,158 17 16,-158-18-16,177 1 15,-177 17-15,0 0 16,0 0-16,0-18 0,194 18 16,-194 0-16,159 0 15,-159 0 1,0 0-16,176 0 16,-176 0-16,0 0 0,212 0 15,-212 0-15,229 0 16,-229 0-16,212 18 15,-212-18-15,0 0 16,0 17-16,159-17 16,-159 18-16,141-18 15,-158 0-15,122 17 16,-175-17-16,70-17 16,-123 17-16,-36-18 15</inkml:trace>
  <inkml:trace contextRef="#ctx0" brushRef="#br0" timeOffset="344461.2676">8343 14587 0,'-17'0'16,"34"0"0,18 0-1,36-17-15,-18-1 16,0 18-16,53 0 16,-53-18-16,70 18 15,-70 0-15,53-17 16,-71 17-16,-17-18 15,-1 18-15,-34-17 16,-1 17 0</inkml:trace>
  <inkml:trace contextRef="#ctx0" brushRef="#br0" timeOffset="344677.709">8855 14693 0,'70'71'16,"-34"-18"-16,16 17 15,-16-34-15,-19 16 16,1-16-16,-36-19 16,18 1-16,-35 0 15,17-1-15,-70 1 16,35 0-16,-52-18 16,69 17-16,-52-17 15,53 0-15,17 18 16</inkml:trace>
  <inkml:trace contextRef="#ctx0" brushRef="#br0" timeOffset="345028.0575">9525 14499 0,'-18'35'16,"1"-17"-16,-1 35 15,18 0-15,-18 70 16,18-70-16,0 88 16,18-88-16,0 36 15,-1-54-15,19 18 16,-1-36-16,-17 1 16,-1-18-16</inkml:trace>
  <inkml:trace contextRef="#ctx0" brushRef="#br0" timeOffset="346146.7121">9931 14905 0,'17'0'31,"1"0"-15,0 0-16</inkml:trace>
  <inkml:trace contextRef="#ctx0" brushRef="#br0" timeOffset="346279.5911">10107 14905 0,'18'0'16,"-36"0"-16,53 0 16,-17-18-1</inkml:trace>
  <inkml:trace contextRef="#ctx0" brushRef="#br0" timeOffset="346401.8384">10266 14852 0</inkml:trace>
  <inkml:trace contextRef="#ctx0" brushRef="#br0" timeOffset="346701.7084">10442 14464 0,'0'0'0,"18"0"16,17 0-16,0 18 15,1 17-15,34 53 16,-52-35-16,35 70 16,-18-52-16,-17 35 15,-18-53-15,-18 35 16,18-70-16,-35 52 15,17-52-15,1-18 16</inkml:trace>
  <inkml:trace contextRef="#ctx0" brushRef="#br0" timeOffset="347418.5042">11553 14834 0,'18'-17'31,"35"17"-15,-35 0-16,-1 0 0,19 0 15,-19 0-15,1 0 0,0 0 16</inkml:trace>
  <inkml:trace contextRef="#ctx0" brushRef="#br0" timeOffset="347541.3613">11553 14940 0,'71'0'0,"-142"0"0,177-17 15,-35-1-15</inkml:trace>
  <inkml:trace contextRef="#ctx0" brushRef="#br0" timeOffset="348658.9247">13582 14693 0,'0'-17'16,"0"-1"-1,18 0 1,-1 1 0,1-19-1,17 19-15,-35-1 16,18 18 0,-18-18-16,-18 18 15,-17-17 1,0 17-16,-36 17 15,18-17-15,0 0 16,0 0-16,-17 0 0,-1 18 16,-52 0-16,70-1 15,-18 1-15,18 0 16,0-1-16,0 1 0,36 0 16,-18-1-16,17 1 15,18-1-15,18-17 0,-1 18 16,54-18-16,-36 0 15,18 0-15,-18 0 0,53 0 16,-70 0 0,35 18-16,-53-1 15,-18 54 1,-17 0-16,17-36 16,1-18-16,-1 19 0,18 17 15,0-18-15,71 0 16,-36-17-1,71-1-15,-53-17 16,53 0-16,-54-17 16,-16 17-16,52-35 15,-70 17-15,-18-17 16,-18 17 0,-35 18-16,18 0 15,17 18-15</inkml:trace>
  <inkml:trace contextRef="#ctx0" brushRef="#br0" timeOffset="348886.7926">13317 15646 0,'18'53'15,"-18"-18"-15,18 0 0,-1-17 16</inkml:trace>
  <inkml:trace contextRef="#ctx0" brushRef="#br0" timeOffset="349004.2016">13335 15381 0</inkml:trace>
  <inkml:trace contextRef="#ctx0" brushRef="#br0" timeOffset="349644.1058">14076 15011 0,'17'0'0,"-17"17"15,18-17-15,0 0 16,-1 0-16,1-17 0,35-19 16,-18 1-16,-17 18 15,17-72 1,-17 54-16,-1-18 0,-17-53 16,0 71-16,-17-53 15,17 53-15,-18 17 16,18 36-1,-17 52-15,17-17 16,-18 106-16,18-89 16,-35 124-16,17-123 15,-35 70-15,35-106 16,-17 1-16,17-19 0,-17 1 16,18-1-16,-1-17 15,0-17-15,1-18 16,17 17-16,35-35 15,-17 35-15,70-17 16,-53 35-16,71 0 16,-71 18-16,53 17 15,-52-17-15,17 17 16,-18-17-16,-18-1 16</inkml:trace>
  <inkml:trace contextRef="#ctx0" brushRef="#br0" timeOffset="349932.3823">14817 14446 0,'0'0'0,"-18"18"0,18 17 0,-35 71 16,35-53-1,0 17-15,0 72 16,0-72-16,0-17 0,17 0 16,-17-18-16,18 1 0,17 16 15,-17-16-15,0-36 16,17 17-1</inkml:trace>
  <inkml:trace contextRef="#ctx0" brushRef="#br0" timeOffset="350518.0377">15169 14905 0,'0'18'31,"0"-1"-31,0 71 16,18 1-1,0-54-15,-1 0 16,1 0-16,0-17 0,35 0 15,-36-18-15,36-18 16,-35 0-16,17-52 16,-35 52-16,18-17 15,-18-18-15,0 35 16,0 1-16,0 34 16,0 36-16,0 35 15,0-35-15,17 53 16,-17-71-1,18 36-15,-18-36 16,-18 1-16,1-19 16,-19-34-1,19-1-15,-36-17 16,35-1-16,-17-34 16</inkml:trace>
  <inkml:trace contextRef="#ctx0" brushRef="#br0" timeOffset="350817.5398">15152 14605 0,'0'-18'15,"17"1"-15,1 17 16,17-36-16,-17 19 16,17-18-1,-17 17-15,0 0 0,-18 36 16,17 17 0,1 18-1,-18-18-15,17-17 16,-17 17-16,18-17 0,17 17 15,-17-35-15</inkml:trace>
  <inkml:trace contextRef="#ctx0" brushRef="#br0" timeOffset="351087.6816">15699 14358 0,'0'35'15,"-18"-17"1,18 53-16,0-36 16,0 53-16,18-53 15,-1 1-15,-17-19 16,18 18-16,0-17 0,17 17 15,-18-35-15,19 0 16,-19 0-16</inkml:trace>
  <inkml:trace contextRef="#ctx0" brushRef="#br0" timeOffset="351227.3586">15893 14658 0,'0'35'15,"0"-17"-15,17-1 16,1-17-16,0 0 16</inkml:trace>
  <inkml:trace contextRef="#ctx0" brushRef="#br0" timeOffset="351350.5559">15946 14411 0,'0'0'16,"0"-18"-16,17 18 16</inkml:trace>
  <inkml:trace contextRef="#ctx0" brushRef="#br0" timeOffset="351518.7516">16122 14340 0,'0'0'16,"35"71"-16,-17-36 0,17 71 16,-17-53-1,-18-18-15,17 71 16,-17-71-16,-35 36 16,18-53-16</inkml:trace>
  <inkml:trace contextRef="#ctx0" brushRef="#br0" timeOffset="351908.0575">16369 15187 0,'0'0'16,"0"35"-16,0-17 0,-18 35 15,1-18-15,-1-17 16,0 17-16,1-17 0,-19 17 16,19-17-1</inkml:trace>
  <inkml:trace contextRef="#ctx0" brushRef="#br0" timeOffset="352725.4745">16916 14923 0,'-18'0'16,"18"17"-16,0 36 16,0-18-1,0 18-15,0-35 16,18 17-16,-1-17 16,1-18-16,0 17 0,-1-17 15,1 0-15,-18-17 16,0-1-1,18 18 1,-1 18 0,18 70-1,1-53-15,-19 18 0,19 0 0,-19 0 16,19 35 0,-36-70-16,0 17 0,-18 18 15,-17-53-15,-18 0 16,17 0-16,1-18 15,0 1-15,0-18 0,-1-1 16,-17-34-16,36 17 16,-1 0-16</inkml:trace>
  <inkml:trace contextRef="#ctx0" brushRef="#br0" timeOffset="353626.3923">17321 14411 0,'-17'-18'16,"-1"36"-16,0 17 15,18 18 1,0-18-16,0 1 0,0 52 15,18-53-15,0 18 16,-1-18-16,19 1 16,-36-19-16,35 1 15,-17-18 1,-1 0-16</inkml:trace>
  <inkml:trace contextRef="#ctx0" brushRef="#br0" timeOffset="353769.6484">17515 14693 0,'0'0'15,"18"53"-15,0-35 0,-1 17 16,-17-17-16,36 17 16,-19-35-16</inkml:trace>
  <inkml:trace contextRef="#ctx0" brushRef="#br0" timeOffset="353892.0161">17551 14605 0,'0'0'16,"0"-18"-16,35 18 16</inkml:trace>
  <inkml:trace contextRef="#ctx0" brushRef="#br0" timeOffset="354059.4492">17727 14499 0,'18'0'16,"-1"0"0,-17 18-1,18-18-15,-18 17 0,0 1 16,0 0-1</inkml:trace>
  <inkml:trace contextRef="#ctx0" brushRef="#br0" timeOffset="354353.4353">17833 14340 0,'0'0'15,"18"0"-15,-1 0 0,1 0 16,17 53-16,0-17 16,18 52-1,-35-18-15,0-17 0,17 88 16,-35-70-16,18-18 15,-18 0-15,0 0 0,-36 17 16,19-34-16,-19-1 16,19-18-16</inkml:trace>
  <inkml:trace contextRef="#ctx0" brushRef="#br0" timeOffset="354714.7222">18874 14905 0,'17'0'15,"1"18"-15,0-18 16,17 0-16,0 0 0,0-18 15,36 18 1,-53 0-16,17-18 16</inkml:trace>
  <inkml:trace contextRef="#ctx0" brushRef="#br0" timeOffset="354864.991">18997 14676 0,'35'88'15,"-35"-35"-15,36 53 16,-19-54-16,19 1 16,-19-17-16,1 17 0,17-1 15</inkml:trace>
  <inkml:trace contextRef="#ctx0" brushRef="#br2" timeOffset="361605.7764">20496 14587 0,'0'-17'0,"18"17"16,-18-18 0,18 18-1,-1 0 1,-17-18-16,18 18 16,0 0-16,-18-17 15,17-1 1,-17 1-16,0-1 15,0 0 1,-17 1 0,-1 17-1,-17 0-15,-1 0 0,1 0 16,-18 17-16,-70 1 16,52-18-16,18 18 15,-17-18-15,-36 0 16,53 17-16,18-17 0,-1 0 15,1 18-15,0 17 16,17-17-16,36 35 16,52-18-1,-34-17-15,52 17 16,-35-35-16,53 17 16,-71 1-16,0-18 15,-35 18-15,0-1 16,-17-17-16,-19 18 0,-52 0 15,35-1-15,-53 36 16,53-35-16,18 17 16,0 0-16,17 1 0,53 34 15,1-34-15,70 16 16,-36-34 0,107 17-16,-107-35 15,71 0-15,-70-17 16,17-19-16,-70 19 15,-18-18 1,0-1-16,-36 19 0,19-1 16,-19 0-16,-34 18 15</inkml:trace>
  <inkml:trace contextRef="#ctx0" brushRef="#br2" timeOffset="361994.3133">20038 15787 0,'0'0'16,"17"17"-16,19-17 0,-1-17 15,0-18-15,-17-1 16,17 1-16,-17 0 16,-18-1-16,0 1 0,0-35 15,-18 52-15,1 0 16,-1 1-16,0 17 16,1 0-16,-1 0 0,-17 17 15,35 1-15,0 35 16,0-18-16,17 18 15,1-35-15,17 17 16,36 0-16,-36-35 16,0 18-16,36-18 15,-18 0 1</inkml:trace>
  <inkml:trace contextRef="#ctx0" brushRef="#br2" timeOffset="362528.4098">21237 14323 0,'18'17'15,"0"72"1,-18-19-16,17 1 0,-17 17 16,0 0-16,0 0 0,0 1 0,18-19 15,-18 54-15,0-72 16,17 19 0,1-53-16,0-18 15</inkml:trace>
  <inkml:trace contextRef="#ctx0" brushRef="#br2" timeOffset="362734.9459">21519 14376 0,'0'0'0,"0"17"0,36 36 15,-36 0-15,35 71 16,-35-36-16,0 88 15,0-88-15,18 54 16,-18-107-16,17 53 16,-17-70-16,18-1 15</inkml:trace>
  <inkml:trace contextRef="#ctx0" brushRef="#br2" timeOffset="363184.8341">22031 14693 0,'0'18'16,"0"-36"-16,-18 53 0,18 54 15,0-36-15,0 0 0,0-1 16,18 37-16,-18-72 16,53 36-16,-35-53 15,34 0 1,-34 0-16,0-17 0,-1-36 16,1 0-1,-18 35-15,0 0 16,0 54-1,35 17 1,-17-36-16,35 36 16,-18-35-16,18-1 15,-18-17-15,1-35 16,-19 18-16,-17-54 16,0 36-16,-17-1 15,17-16-15,-18 16 0,-17-17 16,17 18-16,0 0 0,18-1 15</inkml:trace>
  <inkml:trace contextRef="#ctx0" brushRef="#br2" timeOffset="363446.7648">22525 14393 0,'35'0'16,"-17"-17"-16,-1 17 15,36 0-15,-17 0 16,-19 0-16,1-18 15,0 18-15</inkml:trace>
  <inkml:trace contextRef="#ctx0" brushRef="#br2" timeOffset="363619.7833">22578 14446 0,'0'53'16,"0"-106"-16,0 141 0,0-52 0,17-1 0,-17-17 15,36 17 1,-19-17-16,19-18 16,-19 0-16,1 0 15,0 0-15,-18-18 16</inkml:trace>
  <inkml:trace contextRef="#ctx0" brushRef="#br2" timeOffset="363940.8495">22807 14623 0,'18'0'16,"-1"-18"-16,1 0 15,-18 1-15,18-19 0,-1-16 16,-17 34-16,0-17 15,0 17 1,0 0-16,-17 18 0,-1 0 16,18 18-1,-18 0-15,18 17 16,0-17-16,0 17 0,18 18 16,0-36-16,-1 36 15,1-53-15,0 18 16,-1-18-16,1-18 15</inkml:trace>
  <inkml:trace contextRef="#ctx0" brushRef="#br2" timeOffset="364253.2969">23019 14376 0,'17'0'16,"1"0"-16,0 0 16,17 0-16,-17 0 15,-1 0-15,19 17 16,-36 1-16,0 35 16,0-35-16,-18 34 15,18-16-15,0-19 16,0 1-16,0 0 0,0-1 15,0 1 1,18-18-16,-36-18 16,0 1-1,1 17-15,-1-18 16</inkml:trace>
  <inkml:trace contextRef="#ctx0" brushRef="#br2" timeOffset="364709.2606">23424 14376 0,'-17'88'15,"17"-35"-15,17 0 16,1 88 0,-18-88-16,0 17 0,18 1 15,-18-18-15,17 53 16,-17-53-16,18-18 0,-18 0 15,18 18-15,-1-35 16</inkml:trace>
  <inkml:trace contextRef="#ctx0" brushRef="#br2" timeOffset="364913.8468">23601 14605 0,'0'0'16,"35"106"-16,-35-53 0,18 17 15,-18-17-15,17 18 0,1 35 16,0-53-16,-1 35 16,-17-71-16,18 19 15</inkml:trace>
  <inkml:trace contextRef="#ctx0" brushRef="#br2" timeOffset="365242.0894">23777 14270 0,'0'0'16,"36"0"-16,-19 18 15,1-1-15,17 36 16,-17-35-16,17 17 16,-35-17-16,0-1 0,-18-17 15,18 18 1,-17-18-16,34 0 15,19 18 1,-19-18-16,19 0 16,-19 17-16,18-17 0,1 35 15,-19-35-15</inkml:trace>
  <inkml:trace contextRef="#ctx0" brushRef="#br2" timeOffset="365642.7968">24042 15399 0,'0'0'15,"17"0"-15,-17-36 16,18 19-16,-18-18 16,0-18-16,-18 17 15,18-52-15,-17 35 16,-1-17-16,18 52 16,0 0-16,0 1 15,18 17 1,-1 17-1,1-17-15,35 18 16,-35-18-16,-1 0 16,19 0-16,-19 0 0,18 0 15,-52 0 17,-1 18-32</inkml:trace>
  <inkml:trace contextRef="#ctx0" brushRef="#br2" timeOffset="365784.5105">24095 15152 0,'0'0'15,"70"17"-15,-34 1 0,34-18 16,-35 0-16,-17 0 16,0 0-16,-1 0 15</inkml:trace>
  <inkml:trace contextRef="#ctx0" brushRef="#br2" timeOffset="366472.4487">19368 14552 0,'-18'18'32,"18"-1"-32,-18 36 15,1-17-15,-1-19 16,-17 36-1,35-18-15,-18-17 16,18 0-16,0-36 16</inkml:trace>
  <inkml:trace contextRef="#ctx0" brushRef="#br2" timeOffset="366676.9321">19226 14252 0,'0'18'16,"18"35"-1,0-18-15,-1 0 0,19 54 16,-19-54-16,19 53 16,-19-53-16,18 36 15,-17-54-15,-18 19 16</inkml:trace>
  <inkml:trace contextRef="#ctx0" brushRef="#br2" timeOffset="366888.169">19173 14940 0,'18'0'0,"0"0"15,35 18-15,0-18 16,52 0 0,-34 0-16,0 0 0,-19 0 15,54 0-15,-88 0 16,0 17-16</inkml:trace>
  <inkml:trace contextRef="#ctx0" brushRef="#br2" timeOffset="367162.4237">19262 15152 0,'35'0'15,"-70"0"-15,88 0 0,-36 35 16,-17-17-1,18-1-15,-18 1 0,0 17 16,0-17-16,-18 17 16,1-17-16,-1-1 15,18 1-15,-18 0 0,18-1 16,18 1 0,35-36-16,-18 1 15,-17-1 1</inkml:trace>
  <inkml:trace contextRef="#ctx0" brushRef="#br2" timeOffset="367562.2271">19456 15275 0,'0'0'16,"0"36"-16,0-19 0,0 1 15,0-1-15,0 1 16,17 0-16,-17-1 15,0-34 1,0-19 0,18 19-16,-18-1 0,18 1 15,-1-19-15,1 36 16,0-17-16,-1 17 16,-17 17-16,18 1 15,-18 0-15,0-1 0,0 1 16,17-1-1,-17-34 1,18-1 0,0 18-16,-1-17 0,-17-1 15,18 18-15,0-18 0,-1 18 16,19 18 0,-19 0-16,1 17 15,-18 0-15,17 0 16,-17-17-16,0 0 15</inkml:trace>
  <inkml:trace contextRef="#ctx0" brushRef="#br0" timeOffset="377443.6477">8449 15804 0,'0'0'16,"-18"0"15,18 53-31,0 0 15,0 88-15,0-52 16,18 140-16,-18-88 16,18 159-1,-18-141-15,17 140 16,1-157-16,0 105 16,-1-124-16,-17-17 15,0-18-15,0 53 0,0-70 16,0-18-16,0-18 15,18 0-15</inkml:trace>
  <inkml:trace contextRef="#ctx0" brushRef="#br0" timeOffset="378434.9983">7990 17921 0,'18'18'63,"0"-18"-48,-1 0 1,1 17-16,0-17 16,17 0-1,18 0-15,-36 0 16,54 18-16,-36 0 16,71-18-16,-53 17 15,71 1 1,-54-18-16,1 0 0,17 18 15,-18-18-15,19 0 0,105 0 16,-106 0-16,123 0 16,-87 0-16,-18 0 15,17 0-15,18-18 0,-17 18 16,17 0-16,0 0 0,141 0 16,-123 0-1,141 18-15,-141-18 16,140 17-16,-157 1 15,-1 0-15,17-18 0,125 35 16,-125-35 0,125 17-16,-125-17 15,125 0-15,-160 0 16,18 0-16,-17 0 16,-1 0-16,-17-17 0,70 17 15,-87 0-15,16-18 16,-87 18-16,0 0 15</inkml:trace>
  <inkml:trace contextRef="#ctx0" brushRef="#br0" timeOffset="381291.6251">9895 18468 0,'0'18'16,"-17"-18"-1,34 17-15,1-17 16,0 0-16,17 18 16,0-18-16,36 0 15,-18 0-15,0 0 0,17 0 16,-17 0 0,-35 0-16</inkml:trace>
  <inkml:trace contextRef="#ctx0" brushRef="#br0" timeOffset="381431.3225">10072 18538 0,'0'18'15,"0"-36"-15,17 36 16,1-18-16,53 0 16,-54 0-16,36 0 15,-18 0-15,-17 0 0,0 0 16,-18 18-16</inkml:trace>
  <inkml:trace contextRef="#ctx0" brushRef="#br0" timeOffset="381642.5221">10037 18380 0,'0'88'0,"0"-176"0,0 211 16,0-52-16,0-18 16,17 0-16,1-36 15,-1 1-15,-17 0 16,36-18-16,-19-36 16</inkml:trace>
  <inkml:trace contextRef="#ctx0" brushRef="#br0" timeOffset="381826.0926">10195 18309 0,'0'0'0,"0"53"0,0-18 0,0 71 16,18-71-16,0 36 15,-18-36 1,17 1-16,-17-1 15,18-35-15,-18 18 0</inkml:trace>
  <inkml:trace contextRef="#ctx0" brushRef="#br0" timeOffset="382210.071">10513 18468 0,'0'0'0,"17"0"31,1 0-31,17 0 16,-17 0-16,0 0 0,17 0 0,-17 18 15,17-18 1</inkml:trace>
  <inkml:trace contextRef="#ctx0" brushRef="#br0" timeOffset="382755.1196">10601 18203 0,'0'18'15,"0"0"-15,0 17 0,0-17 16,0 17-16,0 0 0,0 0 0,0-17 15,0 35 1,18 0-16,-18-36 16,17 1-16,-17-36 31</inkml:trace>
  <inkml:trace contextRef="#ctx0" brushRef="#br0" timeOffset="383267.219">10460 18591 0,'0'36'16,"0"-19"-16,0 1 0,-18 0 16,18-1-16,0 1 15,18-18-15,-18 18 16,18-18 0,-18-18-16</inkml:trace>
  <inkml:trace contextRef="#ctx0" brushRef="#br0" timeOffset="383399.6186">10442 18380 0,'0'17'0,"0"1"16,0 0-16</inkml:trace>
  <inkml:trace contextRef="#ctx0" brushRef="#br0" timeOffset="384752.1263">10795 18609 0,'0'18'16,"18"-18"-1,-1 17 1,1-17-16,0 0 15,17 0-15,-18 0 16,1-17-16,0 17 16,-18-18-16,0 0 15,-18 1-15,0-1 16,1 0 0,-18 18-16,17-17 15,0 17-15,1 17 16,17 1-16,0 0 15,0-1-15,17 36 16,1-35-16,0 0 16,-1-18-16,1 17 0,35-17 15,-36 0-15,19 0 16,-36-17-16,17 17 16,-17-18-16,0 0 15,0 1 1,18 34 15,0-17-15,-1 0-1,-17-17 1,18-1 0,-18 0-16,18 1 15,-18-1-15,17 18 0,1 0 16,-18-18-16,17 18 0,19 0 15,-19 18 1,1-18 0,-18 18-16,18-18 0,-18 17 31,0 1-15,-18 0-16,18-1 15,0 1 1,0 0-16,18-18 15,-1 0 1,1-18-16,-18 0 16,0 1-1,0-1 1,0 0-16,-18 18 16,1 0-1,17 18 1,17-18-1,1 18-15,0-18 16,-1 17-16,1-17 16,-18 18-1,0-36 1,0 1 0,-18-1-1,18 0-15,35 1 16,-17 17-16,17-18 15,18 0-15,-17 18 16,34-17 0,-52 17-16,-1 0 0,1-18 0,0 18 15,-18-17 1</inkml:trace>
  <inkml:trace contextRef="#ctx0" brushRef="#br0" timeOffset="384918.7709">11553 18309 0,'0'35'15,"0"-70"-15,0 106 0,0-1 16,0-34-16,0-1 0,18 0 16,0 18-1,-18-35-15,17-1 0,1-17 16</inkml:trace>
  <inkml:trace contextRef="#ctx0" brushRef="#br0" timeOffset="385068.7124">11748 18503 0,'0'0'0,"0"18"0,0 35 15,17-18 1,-17-17-16,35-1 15,-17-17-15</inkml:trace>
  <inkml:trace contextRef="#ctx0" brushRef="#br0" timeOffset="385212.815">11800 18397 0,'-17'18'15,"17"0"-15,17 17 16,-17-17 0</inkml:trace>
  <inkml:trace contextRef="#ctx0" brushRef="#br0" timeOffset="385444.8972">11906 18556 0,'18'18'15,"-18"-1"-15,0 1 0,0 0 16,18-1-16,-1 1 16,1-18-16,-1 0 15,1-18-15,-18 1 16,0-19 0,0 19-16,-35-1 15,17 0-15,1 1 16,-1 17-16,-17 0 15</inkml:trace>
  <inkml:trace contextRef="#ctx0" brushRef="#br0" timeOffset="385702.8826">12136 18662 0,'0'18'16,"0"-36"-16,17 18 31,1-18-15,-18 1-16,17-19 15,1 36-15,0-17 0,-1 17 16,-17 17 15,18 19-31,-18-1 16,18-17-16,-18 17 15,17-35-15</inkml:trace>
  <inkml:trace contextRef="#ctx0" brushRef="#br0" timeOffset="386113.8971">12594 18538 0,'0'0'16,"-35"18"-16,35 0 0,-18-1 15,18 1 1,18 0-16,-18-1 0,35 1 16,0 0-16,-17-1 15,17 1 1,-35 0-16,-17-1 15,-36-17 1,35 0-16,-35 0 16,36 0-16,-36-35 15</inkml:trace>
  <inkml:trace contextRef="#ctx0" brushRef="#br0" timeOffset="388243.8409">8855 15857 0,'-18'0'0,"36"18"47,-18 0-32,17-18-15,-17 17 16,0 1-16,18-18 16,-18 18-16,18-1 15,-1 1 1,-17-1-16,18 1 15,0 0-15,-1-1 0,18 19 16,-35-1 0,36 0-16,-19-17 15,19 17-15,-1-17 16,-17-18-16,-1 17 16,1 1-16,0 0 0,17-1 15,-18-17-15,19 36 16,-19-19-16,36 1 15,-35 0-15,0-1 16,17 18 0,18 1-16,-36-19 0,1 1 15,17 17-15,-17-17 16,17 0-16,-17-1 16,17 18-16,0-17 15,18 17-15,-17-35 16,17 36-1,-18-19-15,35 19 16,-52-19-16,17 1 16,1 0-16,-19-1 0,18 1 15,-17-1-15,17-17 0,-17 18 0,0 0 16,-1-1-16,36 1 16,-18 0-16,-17-1 15,0-17-15,17 18 0,-17-18 16,35 35-16,-36-35 15,1 0-15,0 18 16,34-18-16,-34 17 0,17-17 16,18 18-1,-17 0 1,-1-1-16,0 1 16,-17 0-16,35-18 15,-36 17-15,1-17 16,0 0-16,-1 0 0,1 18 15,35-18 1,-36 18-16,19-18 16,-1 0-16,0 17 15,-17-17-15,35 18 16,-36-18-16,19 17 16,-19-17-1,19 18-15,-19-18 16,1 18-16,17-18 0,0 17 15,-17-17-15,17 18 16,-17-18-16,17 18 16,-17-18-16,35 17 15,-36-17 1,36 18-16,-35 0 16,17-18-16,-17 0 0,17 17 15,18-17-15,-18 18 16,18-18-16,-17 18 15,-1-18 1,0 0-16,-17 17 0,17-17 0,36 18 16,-54-1-16,54 1 15,-36 0-15,0 17 16,1-17-16,34-1 16,-52 1-16,52 0 15,-34-1-15,17 1 16,17-1-1,-35-17-15,1 0 0,52 18 16,-53-18 0,0 18-16,1-18 0,-1 0 15,0 17-15,1-17 0,34 0 16,-35 18-16,-17-18 16,0 0-16,-1 0 15,-17-18 48</inkml:trace>
  <inkml:trace contextRef="#ctx0" brushRef="#br0" timeOffset="389056.7167">13370 17445 0,'18'0'15,"17"18"-15,-17-18 16,70 0 0,-53 0-16,36-18 15,-36 18-15,18 0 16,-35 0-16,-36 18 15,-17-18 1,17 0 0,1 0-16,-1 0 0,0 17 15,1-17-15,-1 18 16,18-1-16,0 19 16,18-1-16,-1-17 0,36 17 15,-35 0 1,-1-17-16,1 17 0,0-17 15,-18 17-15,0 18 16,0-35-16,-18 34 16,0-52-16,-17 18 15,0 0-15,17-18 16,1 0-16,-1 0 0,-17 0 16,17 0-16,0 0 15,18-18 1,0 0-16</inkml:trace>
  <inkml:trace contextRef="#ctx0" brushRef="#br0" timeOffset="403423.1826">12647 16087 0,'0'-18'16,"0"36"15,18 17-15,-18-17-16,0 17 15,0-17-15,-18-1 16,18 1-16,0-1 0,0 1 15,0 0-15,0-1 0,18-17 16,-18 36 0,17-36-16,1 17 0,0 1 15,-1 0 1,1-18-16,0 0 0,-18 17 16,35-17-1,-18 0-15,1 0 16,0 18-16,-18-1 15,17-17-15,1 18 16,17 0 0,-17-18-16,17 17 15,-17-17-15,0 0 16,17 0-16,-18 18 16,19-18-1,-19 0-15,19 18 16,-19-18-16,19 17 15,-19-17-15,18 0 16,1 0-16,17 0 16,-18 0-16,-17 0 15,70 0-15,-53 0 16,36 0 0,17 18-16,-35-18 15,35 0-15,-35 0 16,70 0-16,-70 0 15,88-18-15,-70 18 16,52-17 0,-52 17-16,-1 0 0,19 0 15,-19-18-15,89 18 16,-71 0-16,71 0 16,-71-18-16,71 18 15,-71 0-15,71 0 16,-89 0-16,89 0 15,-88 0-15,87 0 16,-69 0-16,69 0 16,-87-17-16,105 17 15,-88 0-15,1 0 16,87 0 0,-88 0-16,89 0 15,-89 0-15,18 0 0,-18 0 16,106 0-16,-88 0 15,88 0-15,-88 0 16,105-18-16,-105 18 16,106 0-1,-106 0-15,105 0 16,-105 0-16,123 0 16,-123 0-16,124 0 15,-125 0-15,125 0 16,-124 0-16,105 0 15,-87 0-15,105 0 16,-123 0-16,141 0 16,-141 0-16,141 0 15,-142 0-15,19 0 16,105-18 0,-123 18-16,0 0 0,0 0 15,-1 0-15,19 0 0,-18 0 16,105-17-16,-105 17 15,106 17 1,-106-17-16,-18 0 0,106 18 16,0 0-1,-106-1-15,0-17 16,1 18-16,-1-18 0,88 18 16,-88-18-16,53 0 15,-70 17-15,35-17 16,-71 0-16,0 0 15,-17 0-15,0-17 16,-18-1 0,17-17-1,-17 17-15,0 0 16,18-34-16,-18 16 16,0-34-16,0 52 15,-53-35-15,18 53 16</inkml:trace>
  <inkml:trace contextRef="#ctx0" brushRef="#br0" timeOffset="407975.5055">12894 15734 0,'-18'0'15,"18"-18"17,0 36-17,0 0 1,0 17-1,0-18-15,0 19 16,0-19-16,0 1 16,0 0-16,0-1 0,0 1 15,0 0-15,18 17 16,-18-18 0,18 1-16,-1-18 15,1 0-15,0 0 16,17 0-16,-17 0 0,17 0 15,-18 0-15,1 0 16,0 0-16,17 0 0,0 0 16,1 18-1,16-18-15,-16 0 16,17 17-16,-18-17 16,18 0-16,-18 0 15,36 0 1,-36 0-16,0 0 0,1 0 15,52-17-15,-53 17 16,0 0-16,1-18 0,-1 18 16,53-18-16,-53 1 15,1 17-15,-1 0 16,35 0-16,-34 0 16,34 0-16,-34 0 15,-1 0-15,0 0 0,0 0 16,1 0-16,34 0 15,-35 0-15,36 0 16,-36 0-16,36 0 16,-36 0-16,0 0 15,18 0-15,-17 0 0,17-18 16,-18 18-16,0 0 0,71 0 16,-71 0-1,18-17-15,53 17 16,-53 0-16,0 0 0,53 0 15,-53 0-15,-1 0 16,1 0-16,0 0 0,53 0 16,0 0-1,-53 0-15,0 0 16,53 0-16,-53 0 16,70 0-16,-70 0 15,0 0-15,0 0 0,70-18 16,-70 18-16,71 0 15,-71 0-15,70-18 16,-70 18-16,53 0 16,-53 0-1,35-17-15,-53 17 16,36 0-16,-36 0 16,-17 0-16,17 0 15,0 0-15,18 17 0,-35-17 16,35 0-1,-36 0-15,19 0 16,-19 0-16,18 0 16,-17 0-16,0 0 15,-1 18-15,19-18 16,-19 18-16,19-18 16,-19 0-16,18 17 15,1-17-15,17 0 16,-36 0-16,1 0 15,0 0 1,17 0-16,-17 0 16,-18 18-1,0-36 32,17 18-47,-17-17 63,0-1-32,0 0-15,0 1-16,0-1 15,0 0 1,0 1-16,0-36 15,0 35 1,0-35-16,0 18 16,0 0-16,0-53 15,0 52-15,0-70 16,18 18 0,-18 53-16,0 0 0,0-36 15,17 36-15,-17-53 16,18 35-16,-18 17 15,18-69-15,-1 52 16,1-53 0,0 53-16,-18-18 0,17-52 15,-17 70-15,18-53 16,-18 71-16,0-36 16,0 36-16,0 17 15,0-17-15,-18 17 0,18-17 16,-17 18-16,17-1 15,-18 18-15,18-18 16,-18 1-16,1 17 16,-1 0-1,0 17-15,18 1 16,-17 0 0,-1-18-1,1 0-15,17 17 0,-18-17 16,0 0-16,-17 0 15,0 18-15,-18-18 16,-18 0 0,-17 0-1,0 0-15,17 0 16,18 0-16,-88 0 16,71 0-16,-89 0 15,71 0-15,0 0 0,-1 17 16,1-17-16,-18 0 15,-88 18-15,106-18 16,-18 0-16,-105 0 16,105 18-16,0-18 0,0 0 15,-106 0-15,107 17 16,-107-17-16,106 0 16,0-17-16,0 17 15,1 0-15,-89-18 16,88 18-16,-88-18 15,0 18-15,0 0 16,0 0 0,105 0-16,-105 0 15,106 0-15,-88 0 16,88 0-16,-71-17 16,71 17-16,-53 0 15,70 0-15,-52 17 16,17-17-1,70 0-15,-16 18 16,-19-18-16,53 0 16,-17 0-16,53 0 47,-1 0-32,1 18-15,0-1 16,-18 19-1,17-19-15,-17 36 16,18-17-16,-18-1 16,18 0-16,-18 0 0,35 54 15,-18-37-15,19 54 16,-19-35-16,19 52 16,-36-52-16,17 70 15,-17-70-15,0 70 16,18-71-16,0 54 15,-1-71 1,-17 0-16,18-18 0,-1 53 16,-17-53-16,0-17 15,0 35-15,0-36 16,0 1-16,0 0 16,0-1-1,0 1-15,0 0 16,0-1-1,18-17-15,17 18 16,-17-18-16,0 0 16,-1 0-16</inkml:trace>
  <inkml:trace contextRef="#ctx0" brushRef="#br0" timeOffset="414048.9833">18680 16598 0,'0'-17'0,"-18"-1"16,18 0-1,-18 18 1,18-17-16,-17 17 16,-1 0-1,18-18 1,-18 18-16,18-18 31,0 1-15,0 34 31,0 1-47,18 0 15,0 17 1,-18-17-16,17 52 15,1-52-15,0 52 16,-18-52-16,17 35 16,-17-35-16,0-1 15,-17-34 17,17-1-17,0 0-15,0 1 16,17-19-16,-17 19 15,0-1-15,0 0 16,18 1-16,-18-1 0,0-17 16,-18 35-16,18-18 15,0 1-15,-17 17 0,17-36 16,-18 36-16,18-17 16,-35-1-16,35 0 15,-36 1-15,19 17 16</inkml:trace>
  <inkml:trace contextRef="#ctx0" brushRef="#br0" timeOffset="417856.4102">19121 15840 0,'0'17'47,"0"1"-31,0 0-16,0-1 15,0 1-15,0 17 16,0-17-16,17-1 16,1-17-16,17 18 15,-17-18-15,17 0 16,-17 0-1,35 0-15,-36 0 16,36 18-16,-18-18 16,54 0-16,-54 0 15,71 0 1,-36-18-16,36 18 16,-53 0-16,71 0 15,-72 0-15,37 0 16,-36 0-16,-1 0 15,1 0-15,0-18 0,0 18 16,53 0 0,-53 0-16,53 0 0,-53-17 15,0 17-15,0 0 0,-1 0 16,1 0-16,53 17 16,-53-17-16,53 18 15,-71-18-15,18 0 0,53 0 16,-71 0-1,89 0-15,-71 0 16,70 0-16,-52 0 16,70 0-16,-71 0 15,71 0 1,-70 0-16,35 0 16,-36 18-16,-17-18 15,18 0-15,-18 0 0,70 0 16,-52 0-16,35 0 15,-53 0-15,52 0 16,-69 0-16,87 17 16,-70-17-16,53 0 15,-36 0-15,19-17 16,-36 17-16,17 0 16,-35 0-1,36-18-15,-36 18 16,18 0-16,0 18 15,18-18-15,-18 17 16,17-17-16,-35 0 16,36 0-16,-53 0 15,-1 0-15,18 0 16,-17 0-16,17 0 16,-17-17-16,17 17 15,1-18-15,-19 18 16,-17-18-16,18 1 15,-18-1-15,0 1 16,-18-1-16,18 0 16,-35-17-16,17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60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2" y="1243534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Regularizing your </a:t>
            </a:r>
            <a:r>
              <a:rPr lang="en-US"/>
              <a:t>neural network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15971" y="3665299"/>
            <a:ext cx="69102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Why regularization reduces overfitting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42053" cy="1325563"/>
          </a:xfrm>
        </p:spPr>
        <p:txBody>
          <a:bodyPr anchor="t"/>
          <a:lstStyle/>
          <a:p>
            <a:r>
              <a:rPr lang="en-US" dirty="0"/>
              <a:t>How does regularization prevent overfitting?</a:t>
            </a:r>
          </a:p>
        </p:txBody>
      </p:sp>
      <p:grpSp>
        <p:nvGrpSpPr>
          <p:cNvPr id="401" name="Group 400"/>
          <p:cNvGrpSpPr/>
          <p:nvPr/>
        </p:nvGrpSpPr>
        <p:grpSpPr>
          <a:xfrm>
            <a:off x="511949" y="1421180"/>
            <a:ext cx="3966744" cy="1247376"/>
            <a:chOff x="698562" y="1421180"/>
            <a:chExt cx="4859592" cy="14719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98563" y="1421180"/>
                  <a:ext cx="383884" cy="4315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63" y="1421180"/>
                  <a:ext cx="383884" cy="431548"/>
                </a:xfrm>
                <a:prstGeom prst="rect">
                  <a:avLst/>
                </a:prstGeom>
                <a:blipFill>
                  <a:blip r:embed="rId2"/>
                  <a:stretch>
                    <a:fillRect l="-1764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98563" y="1938373"/>
                  <a:ext cx="383884" cy="4345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63" y="1938373"/>
                  <a:ext cx="383884" cy="434572"/>
                </a:xfrm>
                <a:prstGeom prst="rect">
                  <a:avLst/>
                </a:prstGeom>
                <a:blipFill>
                  <a:blip r:embed="rId3"/>
                  <a:stretch>
                    <a:fillRect l="-1764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98562" y="2458591"/>
                  <a:ext cx="383884" cy="4345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62" y="2458591"/>
                  <a:ext cx="383884" cy="434572"/>
                </a:xfrm>
                <a:prstGeom prst="rect">
                  <a:avLst/>
                </a:prstGeom>
                <a:blipFill>
                  <a:blip r:embed="rId4"/>
                  <a:stretch>
                    <a:fillRect l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518652" y="1520849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Oval 8"/>
            <p:cNvSpPr/>
            <p:nvPr/>
          </p:nvSpPr>
          <p:spPr>
            <a:xfrm>
              <a:off x="3518652" y="2040962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Oval 9"/>
            <p:cNvSpPr/>
            <p:nvPr/>
          </p:nvSpPr>
          <p:spPr>
            <a:xfrm>
              <a:off x="3518652" y="2561074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Oval 10"/>
            <p:cNvSpPr/>
            <p:nvPr/>
          </p:nvSpPr>
          <p:spPr>
            <a:xfrm>
              <a:off x="1779219" y="2040962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Oval 11"/>
            <p:cNvSpPr/>
            <p:nvPr/>
          </p:nvSpPr>
          <p:spPr>
            <a:xfrm>
              <a:off x="1779219" y="2561074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Oval 13"/>
            <p:cNvSpPr/>
            <p:nvPr/>
          </p:nvSpPr>
          <p:spPr>
            <a:xfrm>
              <a:off x="1775944" y="1520849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4395966" y="2039721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190768" y="1955049"/>
                  <a:ext cx="367386" cy="41789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0768" y="1955049"/>
                  <a:ext cx="367386" cy="41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Oval 17"/>
            <p:cNvSpPr/>
            <p:nvPr/>
          </p:nvSpPr>
          <p:spPr>
            <a:xfrm>
              <a:off x="2651468" y="2039721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Oval 18"/>
            <p:cNvSpPr/>
            <p:nvPr/>
          </p:nvSpPr>
          <p:spPr>
            <a:xfrm>
              <a:off x="2651468" y="2561074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/>
            <p:cNvSpPr/>
            <p:nvPr/>
          </p:nvSpPr>
          <p:spPr>
            <a:xfrm>
              <a:off x="2651468" y="1520849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9" name="Straight Arrow Connector 88"/>
            <p:cNvCxnSpPr>
              <a:stCxn id="7" idx="3"/>
              <a:endCxn id="12" idx="2"/>
            </p:cNvCxnSpPr>
            <p:nvPr/>
          </p:nvCxnSpPr>
          <p:spPr>
            <a:xfrm>
              <a:off x="1082446" y="2675876"/>
              <a:ext cx="696773" cy="276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7" idx="3"/>
              <a:endCxn id="11" idx="2"/>
            </p:cNvCxnSpPr>
            <p:nvPr/>
          </p:nvCxnSpPr>
          <p:spPr>
            <a:xfrm flipV="1">
              <a:off x="1082446" y="2158528"/>
              <a:ext cx="696773" cy="5173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7" idx="3"/>
              <a:endCxn id="14" idx="2"/>
            </p:cNvCxnSpPr>
            <p:nvPr/>
          </p:nvCxnSpPr>
          <p:spPr>
            <a:xfrm flipV="1">
              <a:off x="1082446" y="1638415"/>
              <a:ext cx="693498" cy="103746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6" idx="3"/>
              <a:endCxn id="12" idx="2"/>
            </p:cNvCxnSpPr>
            <p:nvPr/>
          </p:nvCxnSpPr>
          <p:spPr>
            <a:xfrm>
              <a:off x="1082447" y="2155659"/>
              <a:ext cx="696772" cy="5229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6" idx="3"/>
              <a:endCxn id="11" idx="2"/>
            </p:cNvCxnSpPr>
            <p:nvPr/>
          </p:nvCxnSpPr>
          <p:spPr>
            <a:xfrm>
              <a:off x="1082447" y="2155659"/>
              <a:ext cx="696772" cy="286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6" idx="3"/>
              <a:endCxn id="14" idx="2"/>
            </p:cNvCxnSpPr>
            <p:nvPr/>
          </p:nvCxnSpPr>
          <p:spPr>
            <a:xfrm flipV="1">
              <a:off x="1082447" y="1638415"/>
              <a:ext cx="693497" cy="5172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5" idx="3"/>
              <a:endCxn id="11" idx="2"/>
            </p:cNvCxnSpPr>
            <p:nvPr/>
          </p:nvCxnSpPr>
          <p:spPr>
            <a:xfrm>
              <a:off x="1082447" y="1636954"/>
              <a:ext cx="696772" cy="5215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5" idx="3"/>
              <a:endCxn id="14" idx="2"/>
            </p:cNvCxnSpPr>
            <p:nvPr/>
          </p:nvCxnSpPr>
          <p:spPr>
            <a:xfrm>
              <a:off x="1082447" y="1636954"/>
              <a:ext cx="693497" cy="146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5" idx="3"/>
              <a:endCxn id="12" idx="2"/>
            </p:cNvCxnSpPr>
            <p:nvPr/>
          </p:nvCxnSpPr>
          <p:spPr>
            <a:xfrm>
              <a:off x="1082447" y="1636954"/>
              <a:ext cx="696772" cy="10416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" idx="6"/>
              <a:endCxn id="21" idx="2"/>
            </p:cNvCxnSpPr>
            <p:nvPr/>
          </p:nvCxnSpPr>
          <p:spPr>
            <a:xfrm flipV="1">
              <a:off x="2049321" y="1638415"/>
              <a:ext cx="602147" cy="10402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4" idx="6"/>
              <a:endCxn id="21" idx="2"/>
            </p:cNvCxnSpPr>
            <p:nvPr/>
          </p:nvCxnSpPr>
          <p:spPr>
            <a:xfrm>
              <a:off x="2046046" y="1638415"/>
              <a:ext cx="605422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>
              <a:stCxn id="11" idx="6"/>
              <a:endCxn id="18" idx="2"/>
            </p:cNvCxnSpPr>
            <p:nvPr/>
          </p:nvCxnSpPr>
          <p:spPr>
            <a:xfrm flipV="1">
              <a:off x="2049321" y="2157287"/>
              <a:ext cx="602147" cy="124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>
              <a:stCxn id="11" idx="6"/>
              <a:endCxn id="19" idx="2"/>
            </p:cNvCxnSpPr>
            <p:nvPr/>
          </p:nvCxnSpPr>
          <p:spPr>
            <a:xfrm>
              <a:off x="2049321" y="2158528"/>
              <a:ext cx="602147" cy="520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>
              <a:stCxn id="14" idx="6"/>
              <a:endCxn id="19" idx="2"/>
            </p:cNvCxnSpPr>
            <p:nvPr/>
          </p:nvCxnSpPr>
          <p:spPr>
            <a:xfrm>
              <a:off x="2046046" y="1638415"/>
              <a:ext cx="605422" cy="10402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>
              <a:stCxn id="14" idx="6"/>
              <a:endCxn id="18" idx="2"/>
            </p:cNvCxnSpPr>
            <p:nvPr/>
          </p:nvCxnSpPr>
          <p:spPr>
            <a:xfrm>
              <a:off x="2046046" y="1638415"/>
              <a:ext cx="605422" cy="5188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Arrow Connector 338"/>
            <p:cNvCxnSpPr>
              <a:stCxn id="11" idx="6"/>
              <a:endCxn id="21" idx="2"/>
            </p:cNvCxnSpPr>
            <p:nvPr/>
          </p:nvCxnSpPr>
          <p:spPr>
            <a:xfrm flipV="1">
              <a:off x="2049321" y="1638415"/>
              <a:ext cx="602147" cy="52011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/>
            <p:cNvCxnSpPr>
              <a:stCxn id="12" idx="6"/>
              <a:endCxn id="18" idx="2"/>
            </p:cNvCxnSpPr>
            <p:nvPr/>
          </p:nvCxnSpPr>
          <p:spPr>
            <a:xfrm flipV="1">
              <a:off x="2049321" y="2157287"/>
              <a:ext cx="602147" cy="5213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>
              <a:stCxn id="12" idx="6"/>
              <a:endCxn id="19" idx="2"/>
            </p:cNvCxnSpPr>
            <p:nvPr/>
          </p:nvCxnSpPr>
          <p:spPr>
            <a:xfrm>
              <a:off x="2049321" y="2678640"/>
              <a:ext cx="602147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>
              <a:stCxn id="21" idx="6"/>
              <a:endCxn id="8" idx="2"/>
            </p:cNvCxnSpPr>
            <p:nvPr/>
          </p:nvCxnSpPr>
          <p:spPr>
            <a:xfrm>
              <a:off x="2921570" y="1638415"/>
              <a:ext cx="597082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>
              <a:stCxn id="18" idx="6"/>
              <a:endCxn id="9" idx="2"/>
            </p:cNvCxnSpPr>
            <p:nvPr/>
          </p:nvCxnSpPr>
          <p:spPr>
            <a:xfrm>
              <a:off x="2921570" y="2157287"/>
              <a:ext cx="597082" cy="124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>
              <a:stCxn id="19" idx="6"/>
              <a:endCxn id="10" idx="2"/>
            </p:cNvCxnSpPr>
            <p:nvPr/>
          </p:nvCxnSpPr>
          <p:spPr>
            <a:xfrm>
              <a:off x="2921570" y="2678640"/>
              <a:ext cx="597082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>
              <a:stCxn id="19" idx="6"/>
              <a:endCxn id="9" idx="2"/>
            </p:cNvCxnSpPr>
            <p:nvPr/>
          </p:nvCxnSpPr>
          <p:spPr>
            <a:xfrm flipV="1">
              <a:off x="2921570" y="2158528"/>
              <a:ext cx="597082" cy="520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>
              <a:stCxn id="19" idx="6"/>
              <a:endCxn id="8" idx="2"/>
            </p:cNvCxnSpPr>
            <p:nvPr/>
          </p:nvCxnSpPr>
          <p:spPr>
            <a:xfrm flipV="1">
              <a:off x="2921570" y="1638415"/>
              <a:ext cx="597082" cy="10402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>
              <a:stCxn id="18" idx="6"/>
              <a:endCxn id="10" idx="2"/>
            </p:cNvCxnSpPr>
            <p:nvPr/>
          </p:nvCxnSpPr>
          <p:spPr>
            <a:xfrm>
              <a:off x="2921570" y="2157287"/>
              <a:ext cx="597082" cy="5213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>
              <a:stCxn id="18" idx="6"/>
              <a:endCxn id="8" idx="2"/>
            </p:cNvCxnSpPr>
            <p:nvPr/>
          </p:nvCxnSpPr>
          <p:spPr>
            <a:xfrm flipV="1">
              <a:off x="2921570" y="1638415"/>
              <a:ext cx="597082" cy="5188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>
              <a:stCxn id="21" idx="6"/>
              <a:endCxn id="9" idx="2"/>
            </p:cNvCxnSpPr>
            <p:nvPr/>
          </p:nvCxnSpPr>
          <p:spPr>
            <a:xfrm>
              <a:off x="2921570" y="1638415"/>
              <a:ext cx="597082" cy="52011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>
              <a:stCxn id="21" idx="6"/>
              <a:endCxn id="10" idx="2"/>
            </p:cNvCxnSpPr>
            <p:nvPr/>
          </p:nvCxnSpPr>
          <p:spPr>
            <a:xfrm>
              <a:off x="2921570" y="1638415"/>
              <a:ext cx="597082" cy="10402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>
              <a:stCxn id="8" idx="6"/>
              <a:endCxn id="15" idx="2"/>
            </p:cNvCxnSpPr>
            <p:nvPr/>
          </p:nvCxnSpPr>
          <p:spPr>
            <a:xfrm>
              <a:off x="3788754" y="1638415"/>
              <a:ext cx="607212" cy="5188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>
              <a:stCxn id="9" idx="6"/>
              <a:endCxn id="15" idx="2"/>
            </p:cNvCxnSpPr>
            <p:nvPr/>
          </p:nvCxnSpPr>
          <p:spPr>
            <a:xfrm flipV="1">
              <a:off x="3788754" y="2157287"/>
              <a:ext cx="607212" cy="124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/>
            <p:cNvCxnSpPr>
              <a:stCxn id="10" idx="6"/>
              <a:endCxn id="15" idx="2"/>
            </p:cNvCxnSpPr>
            <p:nvPr/>
          </p:nvCxnSpPr>
          <p:spPr>
            <a:xfrm flipV="1">
              <a:off x="3788754" y="2157287"/>
              <a:ext cx="607212" cy="5213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/>
            <p:cNvCxnSpPr>
              <a:stCxn id="15" idx="6"/>
              <a:endCxn id="17" idx="1"/>
            </p:cNvCxnSpPr>
            <p:nvPr/>
          </p:nvCxnSpPr>
          <p:spPr>
            <a:xfrm>
              <a:off x="4666068" y="2157287"/>
              <a:ext cx="524700" cy="67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/>
          <p:cNvGrpSpPr/>
          <p:nvPr/>
        </p:nvGrpSpPr>
        <p:grpSpPr>
          <a:xfrm>
            <a:off x="511949" y="3363538"/>
            <a:ext cx="3128322" cy="2379366"/>
            <a:chOff x="407807" y="1903613"/>
            <a:chExt cx="3128322" cy="2379366"/>
          </a:xfrm>
        </p:grpSpPr>
        <p:cxnSp>
          <p:nvCxnSpPr>
            <p:cNvPr id="194" name="Straight Arrow Connector 193"/>
            <p:cNvCxnSpPr/>
            <p:nvPr/>
          </p:nvCxnSpPr>
          <p:spPr>
            <a:xfrm>
              <a:off x="407807" y="4080816"/>
              <a:ext cx="3128322" cy="155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oup 194"/>
            <p:cNvGrpSpPr/>
            <p:nvPr/>
          </p:nvGrpSpPr>
          <p:grpSpPr>
            <a:xfrm>
              <a:off x="682546" y="1903613"/>
              <a:ext cx="2281755" cy="2379366"/>
              <a:chOff x="682546" y="1903613"/>
              <a:chExt cx="2281755" cy="2379366"/>
            </a:xfrm>
          </p:grpSpPr>
          <p:cxnSp>
            <p:nvCxnSpPr>
              <p:cNvPr id="196" name="Straight Arrow Connector 195"/>
              <p:cNvCxnSpPr/>
              <p:nvPr/>
            </p:nvCxnSpPr>
            <p:spPr>
              <a:xfrm flipV="1">
                <a:off x="682546" y="2080952"/>
                <a:ext cx="0" cy="22020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Oval 196"/>
              <p:cNvSpPr/>
              <p:nvPr/>
            </p:nvSpPr>
            <p:spPr>
              <a:xfrm>
                <a:off x="1084738" y="3367108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1182075" y="274655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980327" y="301643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900761" y="359434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1374706" y="2874914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1682171" y="3533327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1455574" y="370061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2025416" y="244297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5" name="Straight Connector 204"/>
              <p:cNvCxnSpPr/>
              <p:nvPr/>
            </p:nvCxnSpPr>
            <p:spPr>
              <a:xfrm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V="1"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/>
            </p:nvGrpSpPr>
            <p:grpSpPr>
              <a:xfrm>
                <a:off x="2002486" y="3494576"/>
                <a:ext cx="182880" cy="182880"/>
                <a:chOff x="1975282" y="3391159"/>
                <a:chExt cx="182880" cy="182880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 flipV="1"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8" name="Straight Connector 207"/>
              <p:cNvCxnSpPr/>
              <p:nvPr/>
            </p:nvCxnSpPr>
            <p:spPr>
              <a:xfrm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V="1"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V="1"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V="1"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flipV="1"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 flipV="1"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flipV="1"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Oval 219"/>
              <p:cNvSpPr/>
              <p:nvPr/>
            </p:nvSpPr>
            <p:spPr>
              <a:xfrm>
                <a:off x="1106304" y="377133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1262874" y="350290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V="1"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4" name="Group 223"/>
              <p:cNvGrpSpPr/>
              <p:nvPr/>
            </p:nvGrpSpPr>
            <p:grpSpPr>
              <a:xfrm>
                <a:off x="2054341" y="2182104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5" name="Straight Connector 224"/>
              <p:cNvCxnSpPr/>
              <p:nvPr/>
            </p:nvCxnSpPr>
            <p:spPr>
              <a:xfrm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flipV="1"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8" name="Group 227"/>
              <p:cNvGrpSpPr/>
              <p:nvPr/>
            </p:nvGrpSpPr>
            <p:grpSpPr>
              <a:xfrm>
                <a:off x="2305149" y="236320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/>
            </p:nvGrpSpPr>
            <p:grpSpPr>
              <a:xfrm>
                <a:off x="783616" y="220630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229"/>
              <p:cNvGrpSpPr/>
              <p:nvPr/>
            </p:nvGrpSpPr>
            <p:grpSpPr>
              <a:xfrm>
                <a:off x="1282390" y="2017908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1" name="Oval 230"/>
              <p:cNvSpPr/>
              <p:nvPr/>
            </p:nvSpPr>
            <p:spPr>
              <a:xfrm>
                <a:off x="894046" y="27283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663993" y="190361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>
                <a:off x="1043350" y="237705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4" name="Oval 233"/>
              <p:cNvSpPr/>
              <p:nvPr/>
            </p:nvSpPr>
            <p:spPr>
              <a:xfrm>
                <a:off x="695874" y="2885970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782185" y="246123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>
                <a:off x="1958038" y="3783570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7" name="Oval 236"/>
              <p:cNvSpPr/>
              <p:nvPr/>
            </p:nvSpPr>
            <p:spPr>
              <a:xfrm>
                <a:off x="1704195" y="3178392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8" name="Group 237"/>
              <p:cNvGrpSpPr/>
              <p:nvPr/>
            </p:nvGrpSpPr>
            <p:grpSpPr>
              <a:xfrm>
                <a:off x="1734991" y="251504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>
                <a:off x="1940329" y="2784817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>
                <a:off x="2193114" y="383758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/>
            </p:nvGrpSpPr>
            <p:grpSpPr>
              <a:xfrm>
                <a:off x="1862719" y="394432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68" name="Group 267"/>
          <p:cNvGrpSpPr/>
          <p:nvPr/>
        </p:nvGrpSpPr>
        <p:grpSpPr>
          <a:xfrm>
            <a:off x="4562890" y="3363538"/>
            <a:ext cx="3128322" cy="2379366"/>
            <a:chOff x="407807" y="1903613"/>
            <a:chExt cx="3128322" cy="2379366"/>
          </a:xfrm>
        </p:grpSpPr>
        <p:cxnSp>
          <p:nvCxnSpPr>
            <p:cNvPr id="269" name="Straight Arrow Connector 268"/>
            <p:cNvCxnSpPr/>
            <p:nvPr/>
          </p:nvCxnSpPr>
          <p:spPr>
            <a:xfrm>
              <a:off x="407807" y="4080816"/>
              <a:ext cx="3128322" cy="155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0" name="Group 269"/>
            <p:cNvGrpSpPr/>
            <p:nvPr/>
          </p:nvGrpSpPr>
          <p:grpSpPr>
            <a:xfrm>
              <a:off x="682546" y="1903613"/>
              <a:ext cx="2281755" cy="2379366"/>
              <a:chOff x="682546" y="1903613"/>
              <a:chExt cx="2281755" cy="2379366"/>
            </a:xfrm>
          </p:grpSpPr>
          <p:cxnSp>
            <p:nvCxnSpPr>
              <p:cNvPr id="271" name="Straight Arrow Connector 270"/>
              <p:cNvCxnSpPr/>
              <p:nvPr/>
            </p:nvCxnSpPr>
            <p:spPr>
              <a:xfrm flipV="1">
                <a:off x="682546" y="2080952"/>
                <a:ext cx="0" cy="22020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Oval 271"/>
              <p:cNvSpPr/>
              <p:nvPr/>
            </p:nvSpPr>
            <p:spPr>
              <a:xfrm>
                <a:off x="1084738" y="3367108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/>
              <p:cNvSpPr/>
              <p:nvPr/>
            </p:nvSpPr>
            <p:spPr>
              <a:xfrm>
                <a:off x="1182075" y="274655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980327" y="301643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/>
              <p:cNvSpPr/>
              <p:nvPr/>
            </p:nvSpPr>
            <p:spPr>
              <a:xfrm>
                <a:off x="900761" y="359434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1374706" y="2874914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1682171" y="3533327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1455574" y="370061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2025416" y="244297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0" name="Straight Connector 279"/>
              <p:cNvCxnSpPr/>
              <p:nvPr/>
            </p:nvCxnSpPr>
            <p:spPr>
              <a:xfrm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flipV="1"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2" name="Group 281"/>
              <p:cNvGrpSpPr/>
              <p:nvPr/>
            </p:nvGrpSpPr>
            <p:grpSpPr>
              <a:xfrm>
                <a:off x="2002486" y="3494576"/>
                <a:ext cx="182880" cy="182880"/>
                <a:chOff x="1975282" y="3391159"/>
                <a:chExt cx="182880" cy="182880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 flipV="1"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3" name="Straight Connector 282"/>
              <p:cNvCxnSpPr/>
              <p:nvPr/>
            </p:nvCxnSpPr>
            <p:spPr>
              <a:xfrm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flipV="1"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flipV="1"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 flipV="1"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 flipV="1"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flipV="1"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flipV="1"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Oval 294"/>
              <p:cNvSpPr/>
              <p:nvPr/>
            </p:nvSpPr>
            <p:spPr>
              <a:xfrm>
                <a:off x="1106304" y="377133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/>
              <p:cNvSpPr/>
              <p:nvPr/>
            </p:nvSpPr>
            <p:spPr>
              <a:xfrm>
                <a:off x="1262874" y="350290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7" name="Straight Connector 296"/>
              <p:cNvCxnSpPr/>
              <p:nvPr/>
            </p:nvCxnSpPr>
            <p:spPr>
              <a:xfrm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flipV="1"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9" name="Group 298"/>
              <p:cNvGrpSpPr/>
              <p:nvPr/>
            </p:nvGrpSpPr>
            <p:grpSpPr>
              <a:xfrm>
                <a:off x="2054341" y="2182104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0" name="Straight Connector 299"/>
              <p:cNvCxnSpPr/>
              <p:nvPr/>
            </p:nvCxnSpPr>
            <p:spPr>
              <a:xfrm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 flipV="1"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3" name="Group 302"/>
              <p:cNvGrpSpPr/>
              <p:nvPr/>
            </p:nvGrpSpPr>
            <p:grpSpPr>
              <a:xfrm>
                <a:off x="2305149" y="236320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43" name="Straight Connector 342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4" name="Group 303"/>
              <p:cNvGrpSpPr/>
              <p:nvPr/>
            </p:nvGrpSpPr>
            <p:grpSpPr>
              <a:xfrm>
                <a:off x="783616" y="220630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5" name="Group 304"/>
              <p:cNvGrpSpPr/>
              <p:nvPr/>
            </p:nvGrpSpPr>
            <p:grpSpPr>
              <a:xfrm>
                <a:off x="1282390" y="2017908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6" name="Oval 305"/>
              <p:cNvSpPr/>
              <p:nvPr/>
            </p:nvSpPr>
            <p:spPr>
              <a:xfrm>
                <a:off x="894046" y="27283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7" name="Group 306"/>
              <p:cNvGrpSpPr/>
              <p:nvPr/>
            </p:nvGrpSpPr>
            <p:grpSpPr>
              <a:xfrm>
                <a:off x="1663993" y="190361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8" name="Group 307"/>
              <p:cNvGrpSpPr/>
              <p:nvPr/>
            </p:nvGrpSpPr>
            <p:grpSpPr>
              <a:xfrm>
                <a:off x="1043350" y="237705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31" name="Straight Connector 330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9" name="Oval 308"/>
              <p:cNvSpPr/>
              <p:nvPr/>
            </p:nvSpPr>
            <p:spPr>
              <a:xfrm>
                <a:off x="695874" y="2885970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0" name="Group 309"/>
              <p:cNvGrpSpPr/>
              <p:nvPr/>
            </p:nvGrpSpPr>
            <p:grpSpPr>
              <a:xfrm>
                <a:off x="782185" y="246123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28" name="Straight Connector 32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/>
            </p:nvGrpSpPr>
            <p:grpSpPr>
              <a:xfrm>
                <a:off x="1958038" y="3783570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2" name="Oval 311"/>
              <p:cNvSpPr/>
              <p:nvPr/>
            </p:nvSpPr>
            <p:spPr>
              <a:xfrm>
                <a:off x="1704195" y="3178392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3" name="Group 312"/>
              <p:cNvGrpSpPr/>
              <p:nvPr/>
            </p:nvGrpSpPr>
            <p:grpSpPr>
              <a:xfrm>
                <a:off x="1734991" y="251504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/>
            </p:nvGrpSpPr>
            <p:grpSpPr>
              <a:xfrm>
                <a:off x="1940329" y="2784817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/>
              <p:cNvGrpSpPr/>
              <p:nvPr/>
            </p:nvGrpSpPr>
            <p:grpSpPr>
              <a:xfrm>
                <a:off x="2193114" y="383758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/>
            </p:nvGrpSpPr>
            <p:grpSpPr>
              <a:xfrm>
                <a:off x="1862719" y="394432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17" name="Straight Connector 316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52" name="Group 351"/>
          <p:cNvGrpSpPr/>
          <p:nvPr/>
        </p:nvGrpSpPr>
        <p:grpSpPr>
          <a:xfrm>
            <a:off x="8797928" y="3363200"/>
            <a:ext cx="3128322" cy="2379366"/>
            <a:chOff x="407807" y="1903613"/>
            <a:chExt cx="3128322" cy="2379366"/>
          </a:xfrm>
        </p:grpSpPr>
        <p:cxnSp>
          <p:nvCxnSpPr>
            <p:cNvPr id="353" name="Straight Arrow Connector 352"/>
            <p:cNvCxnSpPr/>
            <p:nvPr/>
          </p:nvCxnSpPr>
          <p:spPr>
            <a:xfrm>
              <a:off x="407807" y="4080816"/>
              <a:ext cx="3128322" cy="155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5" name="Group 354"/>
            <p:cNvGrpSpPr/>
            <p:nvPr/>
          </p:nvGrpSpPr>
          <p:grpSpPr>
            <a:xfrm>
              <a:off x="682546" y="1903613"/>
              <a:ext cx="2281755" cy="2379366"/>
              <a:chOff x="682546" y="1903613"/>
              <a:chExt cx="2281755" cy="2379366"/>
            </a:xfrm>
          </p:grpSpPr>
          <p:cxnSp>
            <p:nvCxnSpPr>
              <p:cNvPr id="356" name="Straight Arrow Connector 355"/>
              <p:cNvCxnSpPr/>
              <p:nvPr/>
            </p:nvCxnSpPr>
            <p:spPr>
              <a:xfrm flipV="1">
                <a:off x="682546" y="2080952"/>
                <a:ext cx="0" cy="22020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Oval 357"/>
              <p:cNvSpPr/>
              <p:nvPr/>
            </p:nvSpPr>
            <p:spPr>
              <a:xfrm>
                <a:off x="1084738" y="3367108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Oval 358"/>
              <p:cNvSpPr/>
              <p:nvPr/>
            </p:nvSpPr>
            <p:spPr>
              <a:xfrm>
                <a:off x="1182075" y="274655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980327" y="301643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Oval 361"/>
              <p:cNvSpPr/>
              <p:nvPr/>
            </p:nvSpPr>
            <p:spPr>
              <a:xfrm>
                <a:off x="900761" y="359434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1374706" y="2874914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Oval 364"/>
              <p:cNvSpPr/>
              <p:nvPr/>
            </p:nvSpPr>
            <p:spPr>
              <a:xfrm>
                <a:off x="1682171" y="3533327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1455574" y="370061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Oval 367"/>
              <p:cNvSpPr/>
              <p:nvPr/>
            </p:nvSpPr>
            <p:spPr>
              <a:xfrm>
                <a:off x="2025416" y="244297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0" name="Straight Connector 369"/>
              <p:cNvCxnSpPr/>
              <p:nvPr/>
            </p:nvCxnSpPr>
            <p:spPr>
              <a:xfrm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>
              <a:xfrm flipV="1"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3" name="Group 372"/>
              <p:cNvGrpSpPr/>
              <p:nvPr/>
            </p:nvGrpSpPr>
            <p:grpSpPr>
              <a:xfrm>
                <a:off x="2002486" y="3494576"/>
                <a:ext cx="182880" cy="182880"/>
                <a:chOff x="1975282" y="3391159"/>
                <a:chExt cx="182880" cy="182880"/>
              </a:xfrm>
            </p:grpSpPr>
            <p:cxnSp>
              <p:nvCxnSpPr>
                <p:cNvPr id="482" name="Straight Connector 481"/>
                <p:cNvCxnSpPr/>
                <p:nvPr/>
              </p:nvCxnSpPr>
              <p:spPr>
                <a:xfrm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Straight Connector 482"/>
                <p:cNvCxnSpPr/>
                <p:nvPr/>
              </p:nvCxnSpPr>
              <p:spPr>
                <a:xfrm flipV="1"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4" name="Straight Connector 373"/>
              <p:cNvCxnSpPr/>
              <p:nvPr/>
            </p:nvCxnSpPr>
            <p:spPr>
              <a:xfrm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/>
              <p:cNvCxnSpPr/>
              <p:nvPr/>
            </p:nvCxnSpPr>
            <p:spPr>
              <a:xfrm flipV="1"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 flipV="1"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/>
              <p:cNvCxnSpPr/>
              <p:nvPr/>
            </p:nvCxnSpPr>
            <p:spPr>
              <a:xfrm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>
              <a:xfrm flipV="1"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V="1"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/>
              <p:cNvCxnSpPr/>
              <p:nvPr/>
            </p:nvCxnSpPr>
            <p:spPr>
              <a:xfrm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/>
              <p:cNvCxnSpPr/>
              <p:nvPr/>
            </p:nvCxnSpPr>
            <p:spPr>
              <a:xfrm flipV="1"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/>
              <p:cNvCxnSpPr/>
              <p:nvPr/>
            </p:nvCxnSpPr>
            <p:spPr>
              <a:xfrm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 flipV="1"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Oval 389"/>
              <p:cNvSpPr/>
              <p:nvPr/>
            </p:nvSpPr>
            <p:spPr>
              <a:xfrm>
                <a:off x="1106304" y="377133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Oval 390"/>
              <p:cNvSpPr/>
              <p:nvPr/>
            </p:nvSpPr>
            <p:spPr>
              <a:xfrm>
                <a:off x="1262874" y="350290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2" name="Straight Connector 391"/>
              <p:cNvCxnSpPr/>
              <p:nvPr/>
            </p:nvCxnSpPr>
            <p:spPr>
              <a:xfrm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/>
              <p:cNvCxnSpPr/>
              <p:nvPr/>
            </p:nvCxnSpPr>
            <p:spPr>
              <a:xfrm flipV="1"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4" name="Group 393"/>
              <p:cNvGrpSpPr/>
              <p:nvPr/>
            </p:nvGrpSpPr>
            <p:grpSpPr>
              <a:xfrm>
                <a:off x="2054341" y="2182104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80" name="Straight Connector 47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Connector 48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5" name="Straight Connector 394"/>
              <p:cNvCxnSpPr/>
              <p:nvPr/>
            </p:nvCxnSpPr>
            <p:spPr>
              <a:xfrm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 flipV="1"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8" name="Group 397"/>
              <p:cNvGrpSpPr/>
              <p:nvPr/>
            </p:nvGrpSpPr>
            <p:grpSpPr>
              <a:xfrm>
                <a:off x="2305149" y="236320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9" name="Group 398"/>
              <p:cNvGrpSpPr/>
              <p:nvPr/>
            </p:nvGrpSpPr>
            <p:grpSpPr>
              <a:xfrm>
                <a:off x="783616" y="220630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6" name="Straight Connector 47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47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399"/>
              <p:cNvGrpSpPr/>
              <p:nvPr/>
            </p:nvGrpSpPr>
            <p:grpSpPr>
              <a:xfrm>
                <a:off x="1282390" y="2017908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4" name="Straight Connector 47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3" name="Oval 402"/>
              <p:cNvSpPr/>
              <p:nvPr/>
            </p:nvSpPr>
            <p:spPr>
              <a:xfrm>
                <a:off x="894046" y="27283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4" name="Group 403"/>
              <p:cNvGrpSpPr/>
              <p:nvPr/>
            </p:nvGrpSpPr>
            <p:grpSpPr>
              <a:xfrm>
                <a:off x="1663993" y="190361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2" name="Straight Connector 471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Straight Connector 47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6" name="Group 405"/>
              <p:cNvGrpSpPr/>
              <p:nvPr/>
            </p:nvGrpSpPr>
            <p:grpSpPr>
              <a:xfrm>
                <a:off x="1043350" y="237705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0" name="Straight Connector 46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7" name="Oval 406"/>
              <p:cNvSpPr/>
              <p:nvPr/>
            </p:nvSpPr>
            <p:spPr>
              <a:xfrm>
                <a:off x="695874" y="2885970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9" name="Group 408"/>
              <p:cNvGrpSpPr/>
              <p:nvPr/>
            </p:nvGrpSpPr>
            <p:grpSpPr>
              <a:xfrm>
                <a:off x="782185" y="246123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68" name="Straight Connector 46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Connector 468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0" name="Group 409"/>
              <p:cNvGrpSpPr/>
              <p:nvPr/>
            </p:nvGrpSpPr>
            <p:grpSpPr>
              <a:xfrm>
                <a:off x="1958038" y="3783570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66" name="Straight Connector 46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Connector 46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1" name="Oval 410"/>
              <p:cNvSpPr/>
              <p:nvPr/>
            </p:nvSpPr>
            <p:spPr>
              <a:xfrm>
                <a:off x="1704195" y="3178392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2" name="Group 411"/>
              <p:cNvGrpSpPr/>
              <p:nvPr/>
            </p:nvGrpSpPr>
            <p:grpSpPr>
              <a:xfrm>
                <a:off x="1734991" y="251504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64" name="Straight Connector 46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Straight Connector 46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3" name="Group 412"/>
              <p:cNvGrpSpPr/>
              <p:nvPr/>
            </p:nvGrpSpPr>
            <p:grpSpPr>
              <a:xfrm>
                <a:off x="1940329" y="2784817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29" name="Straight Connector 428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4" name="Group 413"/>
              <p:cNvGrpSpPr/>
              <p:nvPr/>
            </p:nvGrpSpPr>
            <p:grpSpPr>
              <a:xfrm>
                <a:off x="2193114" y="383758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27" name="Straight Connector 426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5" name="Group 414"/>
              <p:cNvGrpSpPr/>
              <p:nvPr/>
            </p:nvGrpSpPr>
            <p:grpSpPr>
              <a:xfrm>
                <a:off x="1862719" y="394432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16" name="Straight Connector 41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02" name="TextBox 301">
            <a:extLst>
              <a:ext uri="{FF2B5EF4-FFF2-40B4-BE49-F238E27FC236}">
                <a16:creationId xmlns:a16="http://schemas.microsoft.com/office/drawing/2014/main" id="{731665E7-3454-4480-85F9-2E120DF4D0CB}"/>
              </a:ext>
            </a:extLst>
          </p:cNvPr>
          <p:cNvSpPr txBox="1"/>
          <p:nvPr/>
        </p:nvSpPr>
        <p:spPr>
          <a:xfrm>
            <a:off x="1220747" y="5660396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high bias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981DADBE-C968-4203-82A9-EA5BE07B1F78}"/>
              </a:ext>
            </a:extLst>
          </p:cNvPr>
          <p:cNvSpPr txBox="1"/>
          <p:nvPr/>
        </p:nvSpPr>
        <p:spPr>
          <a:xfrm>
            <a:off x="5289873" y="5660396"/>
            <a:ext cx="2018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“just right”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44231E2F-D5E2-4834-88BD-35D8FB6E1869}"/>
              </a:ext>
            </a:extLst>
          </p:cNvPr>
          <p:cNvSpPr txBox="1"/>
          <p:nvPr/>
        </p:nvSpPr>
        <p:spPr>
          <a:xfrm>
            <a:off x="9218004" y="5660396"/>
            <a:ext cx="2452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high variance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A64DE23-DA03-4B08-AAF9-00FBD8DA656B}"/>
                  </a:ext>
                </a:extLst>
              </p14:cNvPr>
              <p14:cNvContentPartPr/>
              <p14:nvPr/>
            </p14:nvContentPartPr>
            <p14:xfrm>
              <a:off x="279360" y="1168560"/>
              <a:ext cx="11506680" cy="5461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A64DE23-DA03-4B08-AAF9-00FBD8DA65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000" y="1159200"/>
                <a:ext cx="11525400" cy="547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850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2880" y="182880"/>
            <a:ext cx="1184205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How does regularization prevent overfitting?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9182CD-641F-4E51-8711-66016DF532BA}"/>
                  </a:ext>
                </a:extLst>
              </p14:cNvPr>
              <p14:cNvContentPartPr/>
              <p14:nvPr/>
            </p14:nvContentPartPr>
            <p14:xfrm>
              <a:off x="1606680" y="1212840"/>
              <a:ext cx="9722160" cy="5537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9182CD-641F-4E51-8711-66016DF532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7320" y="1203480"/>
                <a:ext cx="9740880" cy="555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545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Office Theme</vt:lpstr>
      <vt:lpstr>Regularizing your neural network</vt:lpstr>
      <vt:lpstr>How does regularization prevent overfitting?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Rahul Sharma</cp:lastModifiedBy>
  <cp:revision>12</cp:revision>
  <dcterms:created xsi:type="dcterms:W3CDTF">2017-07-10T20:19:53Z</dcterms:created>
  <dcterms:modified xsi:type="dcterms:W3CDTF">2020-11-04T21:13:03Z</dcterms:modified>
</cp:coreProperties>
</file>