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56425" y="3726226"/>
            <a:ext cx="7268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Trying a softmax</a:t>
            </a:r>
          </a:p>
          <a:p>
            <a:pPr algn="ctr"/>
            <a:r>
              <a:rPr lang="en-US" sz="6600" dirty="0"/>
              <a:t>classifier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68660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Multi-class</a:t>
            </a:r>
            <a:br>
              <a:rPr lang="en-US" dirty="0"/>
            </a:br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/>
              <a:t>Understanding </a:t>
            </a:r>
            <a:r>
              <a:rPr lang="en-US" dirty="0"/>
              <a:t>softmax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2E960-A55D-4DCC-B9CE-12ACD5456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Loss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92894-BF88-4A4A-9D28-2D4072E3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0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Summary of softmax classifier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698" y="1177776"/>
            <a:ext cx="9204473" cy="1849344"/>
            <a:chOff x="494698" y="1177776"/>
            <a:chExt cx="9204473" cy="1849344"/>
          </a:xfrm>
        </p:grpSpPr>
        <p:sp>
          <p:nvSpPr>
            <p:cNvPr id="4" name="TextBox 3"/>
            <p:cNvSpPr txBox="1"/>
            <p:nvPr/>
          </p:nvSpPr>
          <p:spPr>
            <a:xfrm>
              <a:off x="494698" y="1848467"/>
              <a:ext cx="329425" cy="507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5" name="Straight Arrow Connector 4"/>
            <p:cNvCxnSpPr>
              <a:stCxn id="46" idx="3"/>
            </p:cNvCxnSpPr>
            <p:nvPr/>
          </p:nvCxnSpPr>
          <p:spPr>
            <a:xfrm>
              <a:off x="824123" y="2102448"/>
              <a:ext cx="93730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178485" y="2102448"/>
              <a:ext cx="70751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03061" y="2102448"/>
              <a:ext cx="7204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440605" y="2102448"/>
              <a:ext cx="73385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591513" y="2102448"/>
              <a:ext cx="7039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798448" y="2102448"/>
              <a:ext cx="63579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5174455" y="1510482"/>
              <a:ext cx="417059" cy="1183931"/>
              <a:chOff x="5926489" y="1640066"/>
              <a:chExt cx="484080" cy="1362962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023546" y="1177776"/>
              <a:ext cx="417059" cy="1849344"/>
              <a:chOff x="4433131" y="1276467"/>
              <a:chExt cx="464133" cy="2128997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81389" y="1510482"/>
              <a:ext cx="417059" cy="1183931"/>
              <a:chOff x="5926489" y="1640066"/>
              <a:chExt cx="484080" cy="1362962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95474" y="1510482"/>
              <a:ext cx="417059" cy="1183931"/>
              <a:chOff x="5926489" y="1640066"/>
              <a:chExt cx="484080" cy="1362962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86003" y="1177776"/>
              <a:ext cx="417059" cy="1849344"/>
              <a:chOff x="4433131" y="1276467"/>
              <a:chExt cx="464133" cy="212899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761426" y="1510482"/>
              <a:ext cx="417059" cy="1183931"/>
              <a:chOff x="5926489" y="1640066"/>
              <a:chExt cx="484080" cy="1362962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6712533" y="2102448"/>
              <a:ext cx="668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851181" y="2102448"/>
              <a:ext cx="4757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8434184" y="1339718"/>
              <a:ext cx="417059" cy="1525458"/>
              <a:chOff x="4433131" y="1276467"/>
              <a:chExt cx="464133" cy="175613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433131" y="1276467"/>
                <a:ext cx="464133" cy="1756134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CE4E2B74-A8E0-45DA-8CD8-76FFAED9B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20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Multi-class classification</vt:lpstr>
      <vt:lpstr>Understanding softmax</vt:lpstr>
      <vt:lpstr>Loss function</vt:lpstr>
      <vt:lpstr>Summary of softmax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Rahul Sharma</cp:lastModifiedBy>
  <cp:revision>193</cp:revision>
  <dcterms:created xsi:type="dcterms:W3CDTF">2017-07-10T20:19:53Z</dcterms:created>
  <dcterms:modified xsi:type="dcterms:W3CDTF">2020-11-21T23:10:54Z</dcterms:modified>
</cp:coreProperties>
</file>