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">1905 6262 0,'-18'0'0,"36"0"16,0 0-1,-1 0 1,36 0-16,-18 0 16,1 0-16,34 17 15,-34-17-15,34 18 16,-35-18-16,36 0 15,-36-18-15,-17 18 0,17-17 16,-17 17 0,-36 0 15,1-18-15</inkml:trace>
  <inkml:trace contextRef="#ctx0" brushRef="#br0" timeOffset="6467.43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">1905 7814 0,'-18'0'0,"36"0"47,35 0-31,-35 0-16,17 0 15,18 0-15,-18 0 0,53 0 16,-35 0-16,-18 18 16,1-18-16,-1 0 0,18 0 15,-18 0-15,-17 0 16,-1 0-16,1 0 15,-18-18 1,-18 18-16,18-18 0</inkml:trace>
  <inkml:trace contextRef="#ctx0" brushRef="#br0" timeOffset="9532.15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">459 9296 0,'-36'0'0,"19"0"16,-1 0-16,18-18 31,18 18-15,-1 0-1,36 18-15,-35-18 16,17 0-16,0 17 0,18-17 16,36 0-16,-54-17 15,53-1 1,-35 18-16,0-18 16,-18 1-16,0-1 15,-17 18-15,0-17 16,-36-1-16</inkml:trace>
  <inkml:trace contextRef="#ctx0" brushRef="#br0" timeOffset="15527.54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">353 10813 0,'-18'0'15,"18"17"16,18-17-15,-1 0-16,19 0 16,-1 18-16,53-18 15,-53 0-15,54-18 16,-36 18-16,35 0 16,-53-17-16,18 17 15,-18 0-15,-17 0 16,0-18-16,-1 18 0,1 0 15,-18-18-15,-18 18 16</inkml:trace>
  <inkml:trace contextRef="#ctx0" brushRef="#br0" timeOffset="18330.56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">423 12241 0,'-17'0'0,"34"0"0,-17 0 31,36 18-15,-1-18-16,0 0 0,36 18 15,-18-18-15,35 0 16,-35 0 0,0-18-16,-18 18 15,-17 0-15,-1 0 16,-17-18-16,0 1 31,0-1-15</inkml:trace>
  <inkml:trace contextRef="#ctx0" brushRef="#br0" timeOffset="45217.77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">406 13776 0,'-18'18'0,"36"-18"47,-1 0-32,19 0-15,-19 0 0,54 17 16,-36 1-16,36 0 16,-18-18-16,-18 0 15,35 0 1,-34 0-16,17-18 16,-36 18-16,1 0 0,0-18 15,-18 1-15</inkml:trace>
  <inkml:trace contextRef="#ctx0" brushRef="#br0" timeOffset="80210.06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">11906 13970 0,'0'18'16,"0"-1"-16,0 1 16,0 17-16,0 0 15,0-17-15,-17 0 16,-1 35-16,18-36 15,0 1-15</inkml:trace>
  <inkml:trace contextRef="#ctx0" brushRef="#br0" timeOffset="85176.31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">13176 13882 0,'0'0'16,"0"53"-16,0-36 0,-17 19 15,17-1-15,0-17 0,-18 17 16,18 0 0,0-17-16</inkml:trace>
  <inkml:trace contextRef="#ctx0" brushRef="#br0" timeOffset="86071.39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">14728 13917 0,'0'35'15,"-17"-17"-15,17 0 16,-18-1-16,18 19 16,-17-19-16</inkml:trace>
  <inkml:trace contextRef="#ctx0" brushRef="#br0" timeOffset="88212.27">14940 13864 0,'18'0'15,"-1"0"1</inkml:trace>
  <inkml:trace contextRef="#ctx0" brushRef="#br0" timeOffset="88367.87">15134 13811 0,'0'0'16,"18"0"-16,-1 0 15,1-17 1</inkml:trace>
  <inkml:trace contextRef="#ctx0" brushRef="#br0" timeOffset="88490.53">15363 13758 0,'0'18'16</inkml:trace>
  <inkml:trace contextRef="#ctx0" brushRef="#br0" timeOffset="97450.22">388 15328 0,'0'18'16,"18"-18"0,35 17-1,-18-17-15,53 18 16,-35-18-16,53 0 15,-53 0-15,-18 0 16,0-18-16,1 18 0,-1 0 16,-17 0-16,17 0 15,-35-17-15</inkml:trace>
  <inkml:trace contextRef="#ctx0" brushRef="#br0" timeOffset="97716.63">794 15099 0,'17'18'0,"19"-1"15,-19 1 1,19-1-16,17 19 16,-18-19-16,18 36 15,-18-35-15,0 17 16,-17-17-16,-18-1 15,0 1-15,0 0 0,-18-1 16,1 1-16,-36 17 16,35-17-16,0 0 15,-34 35 1,34-1-16,0-34 0</inkml:trace>
  <inkml:trace contextRef="#ctx0" brushRef="#br0" timeOffset="155174.13">19950 4745 0,'17'0'31,"19"0"-15,-19 0-16,71-18 16,-52 18-16,34 0 15,-52 0-15,17 0 16,-17 0-16,-1 0 0,36 18 16,-35-18-1,17 0-15,-17 18 16,-1-18-16</inkml:trace>
  <inkml:trace contextRef="#ctx0" brushRef="#br0" timeOffset="155430.94">20338 4568 0,'17'0'16,"1"0"-16,35 0 16,-18 0-16,53 0 15,-52 0-15,-1 18 16,35 0 0,-34 35-16,-19-36 15,-17 19-15,-35-1 16,-35 18-16,34-36 15,-17 19-15,18-36 0,0 17 16,17 1-16,-17 0 16</inkml:trace>
  <inkml:trace contextRef="#ctx0" brushRef="#br0" timeOffset="156609.44">26106 1658 0,'0'18'16,"17"17"-16,1 0 15,-1 36 1,-17-36-16,18 18 0,0 0 15,-18 17-15,17 1 0,-17 17 16,18-17-16,-18 17 0,35 71 16,-17-89-16,17 36 15,-17-71-15,0 1 16,-1-19-16,18-34 16,-17-1-1</inkml:trace>
  <inkml:trace contextRef="#ctx0" brushRef="#br0" timeOffset="157142.87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">27058 2346 0,'0'-18'16,"-18"1"0,1 17-1,17 17 16,0 1-15,17-18-16,-17 18 16,18-18-1,0 0 1,-36-18 15,0 0-31,1 1 16,-1 17-16,1 0 15,-1 0 1</inkml:trace>
  <inkml:trace contextRef="#ctx0" brushRef="#br0" timeOffset="159272.4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-113732.4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-112468.83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-101525.28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-97976.72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-97191.3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3334558" y="5416852"/>
            <a:ext cx="3734577" cy="12311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Guideline:</a:t>
            </a:r>
          </a:p>
          <a:p>
            <a:r>
              <a:rPr lang="en-US" sz="2800" dirty="0"/>
              <a:t>Build 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67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Error Analysis</vt:lpstr>
      <vt:lpstr>Speech recognition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Rahul Sharma</cp:lastModifiedBy>
  <cp:revision>166</cp:revision>
  <dcterms:created xsi:type="dcterms:W3CDTF">2017-07-10T20:19:53Z</dcterms:created>
  <dcterms:modified xsi:type="dcterms:W3CDTF">2020-12-19T00:37:25Z</dcterms:modified>
</cp:coreProperties>
</file>