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DC039-9312-4B54-BB83-C7BCC50DB2F2}" v="1458" dt="2023-06-02T02:16:40.787"/>
    <p1510:client id="{78895424-CBF1-45F1-8462-3E30258A4F57}" v="22" dt="2023-06-02T08:37:38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4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2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6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127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61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47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12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56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2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7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2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7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2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9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1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9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48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IT'S SHOWTIME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cinema showings project</a:t>
            </a:r>
          </a:p>
          <a:p>
            <a:r>
              <a:rPr lang="en-US" dirty="0"/>
              <a:t>BY SHAMAR WOODBYRNE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4BB5-B4A4-C50A-E8F0-53F776DD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 API Worked Yesterday, Why Not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BA991-9176-0455-6761-5B51D39A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72" y="2371222"/>
            <a:ext cx="3651124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API requires the device to have today's date, whatever time.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Format the current </a:t>
            </a:r>
            <a:r>
              <a:rPr lang="en-US" dirty="0" err="1"/>
              <a:t>DateTime</a:t>
            </a:r>
            <a:r>
              <a:rPr lang="en-US" dirty="0"/>
              <a:t> for the API endpoint to the API's requirement.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E77970D-598D-914F-CB60-322BDAEDD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449" y="3469271"/>
            <a:ext cx="2491330" cy="324574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8B1F236-52A4-55DF-C766-865E43005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160" y="4376541"/>
            <a:ext cx="6958314" cy="815325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EC6EBF29-C1F3-2D92-A802-1761C448E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678" y="2490434"/>
            <a:ext cx="4643377" cy="6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1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E009-03CC-29AC-E7F4-9F4DE530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The API Code Should Work The Code Is Correct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B7A06-A065-5CFB-BE10-FAB5DA26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2348972" cy="419548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Created a successful block of code that contacted the API correctly.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Copy/Paste didn't work for a separate method.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There was a typo.</a:t>
            </a:r>
          </a:p>
          <a:p>
            <a:pPr>
              <a:buClr>
                <a:srgbClr val="8AD0D6"/>
              </a:buClr>
            </a:pPr>
            <a:r>
              <a:rPr lang="en-US" dirty="0"/>
              <a:t>ALWAYS CHECK YOUR CODE!!!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B3B8097-FF12-A6EE-6D4D-D36257D76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15" y="2760141"/>
            <a:ext cx="1381125" cy="23812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CDB71DE-99C3-1924-A660-C31D0EC77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249" y="3428643"/>
            <a:ext cx="5029200" cy="50228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3E3966B0-EBFD-BC5A-C29D-228A6D8D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251" y="4148341"/>
            <a:ext cx="5019553" cy="50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5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09E0-C3B5-7E17-CCE6-48252229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212" y="3028085"/>
            <a:ext cx="9404723" cy="1400530"/>
          </a:xfrm>
        </p:spPr>
        <p:txBody>
          <a:bodyPr/>
          <a:lstStyle/>
          <a:p>
            <a:r>
              <a:rPr lang="en-US" dirty="0"/>
              <a:t>Quick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F3C2-D3E5-4A0D-6724-84C71E73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249" y="5004462"/>
            <a:ext cx="8946541" cy="419548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7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9E76-B306-22BF-9CDC-B4ED0F7B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I Learnt At This Stage?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A5D1-D6B7-CCD2-5ED3-270DD520B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Java </a:t>
            </a:r>
            <a:r>
              <a:rPr lang="en-US" dirty="0" err="1"/>
              <a:t>HTTPClient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dirty="0"/>
              <a:t>JSON Files</a:t>
            </a:r>
          </a:p>
          <a:p>
            <a:pPr>
              <a:buClr>
                <a:srgbClr val="8AD0D6"/>
              </a:buClr>
            </a:pPr>
            <a:r>
              <a:rPr lang="en-US" dirty="0"/>
              <a:t>How to use an API</a:t>
            </a:r>
          </a:p>
          <a:p>
            <a:pPr>
              <a:buClr>
                <a:srgbClr val="8AD0D6"/>
              </a:buClr>
            </a:pPr>
            <a:r>
              <a:rPr lang="en-US" dirty="0"/>
              <a:t>Server Errors</a:t>
            </a:r>
          </a:p>
          <a:p>
            <a:pPr>
              <a:buClr>
                <a:srgbClr val="8AD0D6"/>
              </a:buClr>
            </a:pPr>
            <a:r>
              <a:rPr lang="en-US" dirty="0"/>
              <a:t>How to check code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Perseverance</a:t>
            </a:r>
          </a:p>
          <a:p>
            <a:pPr>
              <a:buClr>
                <a:srgbClr val="8AD0D6"/>
              </a:buClr>
            </a:pPr>
            <a:r>
              <a:rPr lang="en-US" dirty="0"/>
              <a:t>ALWAYS CHECK FOR SPELLING </a:t>
            </a:r>
          </a:p>
          <a:p>
            <a:pPr>
              <a:buClr>
                <a:srgbClr val="8AD0D6"/>
              </a:buClr>
            </a:pPr>
            <a:r>
              <a:rPr lang="en-US" dirty="0"/>
              <a:t>There's no need to panic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51E75EE-CDB0-F25B-CC01-B8A7FF1C0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859" y="2595857"/>
            <a:ext cx="2743200" cy="24696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D157D5E-3B4F-D0CA-C86B-1DC4CA82C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494" y="2611964"/>
            <a:ext cx="2743200" cy="24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5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2123-0431-24B7-A6ED-8A385756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 – With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66D88-9142-6D92-7322-A26A92C08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506440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Frontend Creation</a:t>
            </a:r>
          </a:p>
          <a:p>
            <a:pPr>
              <a:buClr>
                <a:srgbClr val="8AD0D6"/>
              </a:buClr>
            </a:pPr>
            <a:r>
              <a:rPr lang="en-US" dirty="0"/>
              <a:t>User-login verification</a:t>
            </a:r>
          </a:p>
          <a:p>
            <a:pPr>
              <a:buClr>
                <a:srgbClr val="8AD0D6"/>
              </a:buClr>
            </a:pPr>
            <a:r>
              <a:rPr lang="en-US" dirty="0"/>
              <a:t>Server code handling</a:t>
            </a:r>
          </a:p>
          <a:p>
            <a:pPr>
              <a:buClr>
                <a:srgbClr val="8AD0D6"/>
              </a:buClr>
            </a:pPr>
            <a:r>
              <a:rPr lang="en-US" dirty="0"/>
              <a:t>Adding User Location Input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69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443F-24FE-906D-8C91-EB5F1030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896" y="3172769"/>
            <a:ext cx="9404723" cy="140053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F255C-B84E-AB45-8478-221D3003C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45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17E9-9390-CE9E-D6A0-CB6670CF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Couple Useful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BACE-865D-EB22-5F5A-A8F76642C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https://spring.io/guides/gs/securing-web/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https://javatutorial.net/implementing-controllers-in-spring/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https://www.baeldung.com/jackson-json-node-tree-model</a:t>
            </a:r>
          </a:p>
          <a:p>
            <a:pPr>
              <a:buClr>
                <a:srgbClr val="8AD0D6"/>
              </a:buClr>
            </a:pP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29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3CC0-BD66-86A5-1D95-6A6D5C9E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4CFF-2A40-D6F4-95D1-0853516A0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project is meant to showcases showtimes of cinemas.</a:t>
            </a:r>
          </a:p>
          <a:p>
            <a:pPr>
              <a:buClr>
                <a:srgbClr val="8AD0D6"/>
              </a:buClr>
            </a:pPr>
            <a:r>
              <a:rPr lang="en-US" dirty="0"/>
              <a:t>Application uses an API to scrape cinema/film information.</a:t>
            </a:r>
          </a:p>
          <a:p>
            <a:pPr>
              <a:buClr>
                <a:srgbClr val="8AD0D6"/>
              </a:buClr>
            </a:pPr>
            <a:r>
              <a:rPr lang="en-US" dirty="0"/>
              <a:t>It will show :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Nearby cinemas.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What are the viewings for the day at specific cinemas.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Films that are currently being shown in cinemas.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Where the closest viewing of a film is.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Ability to save favorite cinemas.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4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B774-8C26-F044-93EA-791D8457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798176" cy="1400530"/>
          </a:xfrm>
        </p:spPr>
        <p:txBody>
          <a:bodyPr>
            <a:normAutofit/>
          </a:bodyPr>
          <a:lstStyle/>
          <a:p>
            <a:r>
              <a:rPr lang="en-US" dirty="0"/>
              <a:t>What Technology Is Used?</a:t>
            </a: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4B2FADBD-4E00-4964-AC14-6618E8208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4">
            <a:extLst>
              <a:ext uri="{FF2B5EF4-FFF2-40B4-BE49-F238E27FC236}">
                <a16:creationId xmlns:a16="http://schemas.microsoft.com/office/drawing/2014/main" id="{DAF34A11-3C81-4C72-8581-5258D3688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C2584C3E-5D49-ADF9-7BAF-98ED551A2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608" y="1557057"/>
            <a:ext cx="2005434" cy="1128056"/>
          </a:xfrm>
          <a:prstGeom prst="rect">
            <a:avLst/>
          </a:prstGeom>
          <a:effectLst/>
        </p:spPr>
      </p:pic>
      <p:pic>
        <p:nvPicPr>
          <p:cNvPr id="5" name="Picture 5" descr="Logo, icon&#10;&#10;Description automatically generated">
            <a:extLst>
              <a:ext uri="{FF2B5EF4-FFF2-40B4-BE49-F238E27FC236}">
                <a16:creationId xmlns:a16="http://schemas.microsoft.com/office/drawing/2014/main" id="{4F7E8ACE-67DE-3873-BC29-733A7735B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9246" y="1702451"/>
            <a:ext cx="2005434" cy="837268"/>
          </a:xfrm>
          <a:prstGeom prst="rect">
            <a:avLst/>
          </a:prstGeom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F07583D-AB80-48A9-958E-B4480F8E0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EA4C-FE80-B4C1-9AAD-2D7D4B946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797676" cy="41954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Backend: </a:t>
            </a:r>
            <a:endParaRPr lang="en-US"/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dirty="0"/>
              <a:t>Java – Maven – Spring Boot Framework</a:t>
            </a:r>
            <a:endParaRPr lang="en-US"/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dirty="0"/>
              <a:t>JDBC Template</a:t>
            </a:r>
            <a:endParaRPr lang="en-US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dirty="0"/>
              <a:t>Database:</a:t>
            </a:r>
            <a:endParaRPr lang="en-US"/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dirty="0"/>
              <a:t>MySQL</a:t>
            </a:r>
            <a:endParaRPr lang="en-US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dirty="0"/>
              <a:t>Frontend:</a:t>
            </a:r>
            <a:endParaRPr lang="en-US"/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dirty="0"/>
              <a:t>HTML/CSS</a:t>
            </a:r>
            <a:endParaRPr lang="en-US"/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dirty="0" err="1"/>
              <a:t>Thymeleaf</a:t>
            </a:r>
            <a:r>
              <a:rPr lang="en-US" dirty="0"/>
              <a:t> </a:t>
            </a:r>
            <a:endParaRPr lang="en-US"/>
          </a:p>
          <a:p>
            <a:pPr>
              <a:lnSpc>
                <a:spcPct val="90000"/>
              </a:lnSpc>
              <a:buClr>
                <a:srgbClr val="8AD0D6"/>
              </a:buClr>
            </a:pPr>
            <a:r>
              <a:rPr lang="en-US" dirty="0"/>
              <a:t>Version Control: </a:t>
            </a:r>
            <a:endParaRPr lang="en-US"/>
          </a:p>
          <a:p>
            <a:pPr lvl="1">
              <a:lnSpc>
                <a:spcPct val="90000"/>
              </a:lnSpc>
              <a:buClr>
                <a:srgbClr val="8AD0D6"/>
              </a:buClr>
            </a:pPr>
            <a:r>
              <a:rPr lang="en-US" dirty="0"/>
              <a:t>Git/</a:t>
            </a:r>
            <a:r>
              <a:rPr lang="en-US" dirty="0" err="1"/>
              <a:t>Github</a:t>
            </a:r>
            <a:endParaRPr lang="en-US"/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/>
          </a:p>
        </p:txBody>
      </p:sp>
      <p:pic>
        <p:nvPicPr>
          <p:cNvPr id="16" name="Picture 16" descr="Logo&#10;&#10;Description automatically generated">
            <a:extLst>
              <a:ext uri="{FF2B5EF4-FFF2-40B4-BE49-F238E27FC236}">
                <a16:creationId xmlns:a16="http://schemas.microsoft.com/office/drawing/2014/main" id="{496C92D9-0A47-8E02-E5D2-BA5F15CB7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299" y="3433713"/>
            <a:ext cx="1263252" cy="2307310"/>
          </a:xfrm>
          <a:prstGeom prst="rect">
            <a:avLst/>
          </a:prstGeom>
          <a:effectLst/>
        </p:spPr>
      </p:pic>
      <p:pic>
        <p:nvPicPr>
          <p:cNvPr id="4" name="Graphic 4">
            <a:extLst>
              <a:ext uri="{FF2B5EF4-FFF2-40B4-BE49-F238E27FC236}">
                <a16:creationId xmlns:a16="http://schemas.microsoft.com/office/drawing/2014/main" id="{73B55ACB-A9F4-B6EC-C916-78D03CE8BC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19246" y="3586191"/>
            <a:ext cx="2002353" cy="20023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5650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CDB3-1F1E-A2A4-163D-18167380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ERD Diagram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39285D-C96D-6640-330D-938EC1F21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283" y="3417234"/>
            <a:ext cx="6324600" cy="1466850"/>
          </a:xfrm>
        </p:spPr>
      </p:pic>
    </p:spTree>
    <p:extLst>
      <p:ext uri="{BB962C8B-B14F-4D97-AF65-F5344CB8AC3E}">
        <p14:creationId xmlns:p14="http://schemas.microsoft.com/office/powerpoint/2010/main" val="409094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A59F-C042-E681-C85E-77689E78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DF461DC-872B-42C6-7DD0-BF6D699D9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19" y="2052918"/>
            <a:ext cx="6994528" cy="4195481"/>
          </a:xfrm>
        </p:spPr>
      </p:pic>
    </p:spTree>
    <p:extLst>
      <p:ext uri="{BB962C8B-B14F-4D97-AF65-F5344CB8AC3E}">
        <p14:creationId xmlns:p14="http://schemas.microsoft.com/office/powerpoint/2010/main" val="144160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5E5B-723C-6FA2-22DE-9337F9DA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Wireframe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520D0AAF-A35A-57AB-5F4A-F375DCAB2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894" y="2052918"/>
            <a:ext cx="8411378" cy="4195481"/>
          </a:xfrm>
        </p:spPr>
      </p:pic>
    </p:spTree>
    <p:extLst>
      <p:ext uri="{BB962C8B-B14F-4D97-AF65-F5344CB8AC3E}">
        <p14:creationId xmlns:p14="http://schemas.microsoft.com/office/powerpoint/2010/main" val="111708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8397-3B73-F3D1-4ABE-5F6A3932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Testing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9C00B-C33F-DD72-D26C-C29B4906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882" y="2284412"/>
            <a:ext cx="4606035" cy="2169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Following MVC structure</a:t>
            </a:r>
          </a:p>
          <a:p>
            <a:pPr>
              <a:buClr>
                <a:srgbClr val="8AD0D6"/>
              </a:buClr>
            </a:pPr>
            <a:r>
              <a:rPr lang="en-US" dirty="0"/>
              <a:t>Unit tests currently done on </a:t>
            </a:r>
            <a:r>
              <a:rPr lang="en-US" dirty="0" err="1"/>
              <a:t>ApiController</a:t>
            </a:r>
            <a:r>
              <a:rPr lang="en-US" dirty="0"/>
              <a:t> and DAO.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0B39AB1-B7A4-9261-63BA-B9CDB15F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39" y="4619012"/>
            <a:ext cx="3895725" cy="1609725"/>
          </a:xfrm>
          <a:prstGeom prst="rect">
            <a:avLst/>
          </a:prstGeom>
        </p:spPr>
      </p:pic>
      <p:pic>
        <p:nvPicPr>
          <p:cNvPr id="7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166F7F-9002-10F0-0172-20F8DDEBF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683" y="1255853"/>
            <a:ext cx="198645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2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505A-4EFB-01CA-F31D-A7F60322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I Encounter Problems?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6EF7F-CECA-9630-8EB0-6970A0A1597E}"/>
              </a:ext>
            </a:extLst>
          </p:cNvPr>
          <p:cNvSpPr txBox="1"/>
          <p:nvPr/>
        </p:nvSpPr>
        <p:spPr>
          <a:xfrm>
            <a:off x="4301923" y="2710404"/>
            <a:ext cx="332772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dirty="0"/>
              <a:t>Yes!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90262-3CA2-A7F1-0774-E35BBFFFEEF7}"/>
              </a:ext>
            </a:extLst>
          </p:cNvPr>
          <p:cNvSpPr txBox="1"/>
          <p:nvPr/>
        </p:nvSpPr>
        <p:spPr>
          <a:xfrm>
            <a:off x="3925747" y="3684608"/>
            <a:ext cx="361708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/>
              <a:t>Several!</a:t>
            </a:r>
          </a:p>
        </p:txBody>
      </p:sp>
    </p:spTree>
    <p:extLst>
      <p:ext uri="{BB962C8B-B14F-4D97-AF65-F5344CB8AC3E}">
        <p14:creationId xmlns:p14="http://schemas.microsoft.com/office/powerpoint/2010/main" val="391809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96E6-1921-DF60-1D10-5424BD9C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Getting The Right API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43DD0C5-02FA-A82B-1DB2-310354544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453" y="1954703"/>
            <a:ext cx="1632643" cy="1469024"/>
          </a:xfr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C411703-5C9C-0565-3293-0AEFFD328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48" y="4417550"/>
            <a:ext cx="2743200" cy="742950"/>
          </a:xfrm>
          <a:prstGeom prst="rect">
            <a:avLst/>
          </a:prstGeom>
        </p:spPr>
      </p:pic>
      <p:pic>
        <p:nvPicPr>
          <p:cNvPr id="6" name="Picture 6" descr="Shape&#10;&#10;Description automatically generated">
            <a:extLst>
              <a:ext uri="{FF2B5EF4-FFF2-40B4-BE49-F238E27FC236}">
                <a16:creationId xmlns:a16="http://schemas.microsoft.com/office/drawing/2014/main" id="{C05C03CE-07FE-DBCD-74E3-6A29F00D9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196" y="1852853"/>
            <a:ext cx="1666875" cy="166687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63AD59C-10C0-4FAC-AB8B-7ACFF0303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7032" y="4397139"/>
            <a:ext cx="2743200" cy="783771"/>
          </a:xfrm>
          <a:prstGeom prst="rect">
            <a:avLst/>
          </a:prstGeom>
        </p:spPr>
      </p:pic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31BB2A22-EC11-2A1D-DD2A-C345E4AFD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1387" y="5376441"/>
            <a:ext cx="2743200" cy="1390891"/>
          </a:xfrm>
          <a:prstGeom prst="rect">
            <a:avLst/>
          </a:prstGeom>
        </p:spPr>
      </p:pic>
      <p:pic>
        <p:nvPicPr>
          <p:cNvPr id="10" name="Picture 10" descr="Icon&#10;&#10;Description automatically generated">
            <a:extLst>
              <a:ext uri="{FF2B5EF4-FFF2-40B4-BE49-F238E27FC236}">
                <a16:creationId xmlns:a16="http://schemas.microsoft.com/office/drawing/2014/main" id="{1E42294C-5302-1DD7-39AD-81D68C3048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2310" y="5376498"/>
            <a:ext cx="541961" cy="435861"/>
          </a:xfrm>
          <a:prstGeom prst="rect">
            <a:avLst/>
          </a:prstGeom>
        </p:spPr>
      </p:pic>
      <p:pic>
        <p:nvPicPr>
          <p:cNvPr id="11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A051727-714F-4629-E155-61418C4336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6147" y="5857282"/>
            <a:ext cx="2743200" cy="352044"/>
          </a:xfrm>
          <a:prstGeom prst="rect">
            <a:avLst/>
          </a:prstGeom>
        </p:spPr>
      </p:pic>
      <p:pic>
        <p:nvPicPr>
          <p:cNvPr id="12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B5DB3A6-82A8-D353-28FD-110CDB9F8B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3970" y="2848292"/>
            <a:ext cx="2743200" cy="75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06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IT'S SHOWTIME</vt:lpstr>
      <vt:lpstr>Project Introduction</vt:lpstr>
      <vt:lpstr>What Technology Is Used?</vt:lpstr>
      <vt:lpstr>Database ERD Diagram</vt:lpstr>
      <vt:lpstr>Flowchart</vt:lpstr>
      <vt:lpstr>Frontend Wireframe</vt:lpstr>
      <vt:lpstr>Structure and Testing </vt:lpstr>
      <vt:lpstr>Did I Encounter Problems?</vt:lpstr>
      <vt:lpstr>Problem: Getting The Right API</vt:lpstr>
      <vt:lpstr>Problem: The API Worked Yesterday, Why Not Today?</vt:lpstr>
      <vt:lpstr>Problem: The API Code Should Work The Code Is Correct</vt:lpstr>
      <vt:lpstr>Quick Demo</vt:lpstr>
      <vt:lpstr>What Have I Learnt At This Stage?</vt:lpstr>
      <vt:lpstr>Future Plans – With More Time</vt:lpstr>
      <vt:lpstr>Questions?</vt:lpstr>
      <vt:lpstr>A Couple Useful Websites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IT'S SHOWTIME</dc:title>
  <dc:creator/>
  <cp:lastModifiedBy/>
  <cp:revision>7</cp:revision>
  <dcterms:created xsi:type="dcterms:W3CDTF">2023-06-02T08:35:08Z</dcterms:created>
  <dcterms:modified xsi:type="dcterms:W3CDTF">2023-06-02T08:38:19Z</dcterms:modified>
</cp:coreProperties>
</file>