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ATDB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Shotgun metadata database</a:t>
            </a:r>
          </a:p>
        </p:txBody>
      </p:sp>
    </p:spTree>
    <p:extLst>
      <p:ext uri="{BB962C8B-B14F-4D97-AF65-F5344CB8AC3E}">
        <p14:creationId xmlns:p14="http://schemas.microsoft.com/office/powerpoint/2010/main" val="29251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1448751" y="3869361"/>
            <a:ext cx="3373719" cy="23423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1448751" y="1150719"/>
            <a:ext cx="3208339" cy="247189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51" y="390409"/>
            <a:ext cx="9404723" cy="1400530"/>
          </a:xfrm>
        </p:spPr>
        <p:txBody>
          <a:bodyPr/>
          <a:lstStyle/>
          <a:p>
            <a:r>
              <a:rPr lang="en-US" dirty="0"/>
              <a:t>Network Latency</a:t>
            </a:r>
          </a:p>
        </p:txBody>
      </p:sp>
      <p:pic>
        <p:nvPicPr>
          <p:cNvPr id="4" name="Picture 3" descr="File:Gnome-&lt;strong&gt;computer&lt;/strong&gt;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30" y="1561168"/>
            <a:ext cx="876300" cy="876300"/>
          </a:xfrm>
          <a:prstGeom prst="rect">
            <a:avLst/>
          </a:prstGeom>
        </p:spPr>
      </p:pic>
      <p:pic>
        <p:nvPicPr>
          <p:cNvPr id="5" name="Picture 4" descr="Gambar vektor gratis: Awan, Putih, Bentuk, Cloudscape ...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8870" y="3915312"/>
            <a:ext cx="1282341" cy="675233"/>
          </a:xfrm>
          <a:prstGeom prst="rect">
            <a:avLst/>
          </a:prstGeom>
        </p:spPr>
      </p:pic>
      <p:pic>
        <p:nvPicPr>
          <p:cNvPr id="7" name="Picture 6" descr="File:Gnome-&lt;strong&gt;computer&lt;/strong&gt;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90" y="4856635"/>
            <a:ext cx="876300" cy="876300"/>
          </a:xfrm>
          <a:prstGeom prst="rect">
            <a:avLst/>
          </a:prstGeom>
        </p:spPr>
      </p:pic>
      <p:pic>
        <p:nvPicPr>
          <p:cNvPr id="8" name="Picture 7" descr="무료 벡터 그래픽: 스위치, 허브, 네트워크, 그물, 이안, 이더넷, 기술 - Pixabay의 무료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18" y="2940827"/>
            <a:ext cx="1207411" cy="603706"/>
          </a:xfrm>
          <a:prstGeom prst="rect">
            <a:avLst/>
          </a:prstGeom>
        </p:spPr>
      </p:pic>
      <p:cxnSp>
        <p:nvCxnSpPr>
          <p:cNvPr id="10" name="Connector: Curved 9"/>
          <p:cNvCxnSpPr/>
          <p:nvPr/>
        </p:nvCxnSpPr>
        <p:spPr>
          <a:xfrm rot="10800000" flipV="1">
            <a:off x="2576797" y="2225731"/>
            <a:ext cx="1237367" cy="93177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4" idx="2"/>
          </p:cNvCxnSpPr>
          <p:nvPr/>
        </p:nvCxnSpPr>
        <p:spPr>
          <a:xfrm rot="16200000" flipH="1">
            <a:off x="2047885" y="2744163"/>
            <a:ext cx="670225" cy="5683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endCxn id="5" idx="0"/>
          </p:cNvCxnSpPr>
          <p:nvPr/>
        </p:nvCxnSpPr>
        <p:spPr>
          <a:xfrm rot="16200000" flipH="1">
            <a:off x="2459150" y="3344420"/>
            <a:ext cx="625567" cy="51621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>
            <a:stCxn id="5" idx="2"/>
          </p:cNvCxnSpPr>
          <p:nvPr/>
        </p:nvCxnSpPr>
        <p:spPr>
          <a:xfrm rot="5400000">
            <a:off x="2825902" y="4794684"/>
            <a:ext cx="408278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879" y="119527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8278" y="119527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3825" y="573293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r>
              <a:rPr lang="en-US" dirty="0"/>
              <a:t> Server </a:t>
            </a:r>
            <a:r>
              <a:rPr lang="en-US" sz="1200" dirty="0"/>
              <a:t>(</a:t>
            </a:r>
            <a:r>
              <a:rPr lang="en-US" sz="1200" dirty="0" err="1"/>
              <a:t>PostgresSQL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36919" y="2930058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Allen Inst.</a:t>
            </a:r>
          </a:p>
          <a:p>
            <a:r>
              <a:rPr lang="en-US" dirty="0"/>
              <a:t>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8393" y="50051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</a:t>
            </a:r>
          </a:p>
        </p:txBody>
      </p:sp>
      <p:pic>
        <p:nvPicPr>
          <p:cNvPr id="32" name="Picture 31" descr="File:Tower torre pc clon &lt;strong&gt;server&lt;/strong&gt;.svg - Wikimedia Commo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559" y="1513553"/>
            <a:ext cx="653380" cy="931840"/>
          </a:xfrm>
          <a:prstGeom prst="rect">
            <a:avLst/>
          </a:prstGeom>
        </p:spPr>
      </p:pic>
      <p:pic>
        <p:nvPicPr>
          <p:cNvPr id="33" name="Picture 32" descr="&lt;strong&gt;Sad Face&lt;/strong&gt; - color variation 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224" y="1667847"/>
            <a:ext cx="383601" cy="383601"/>
          </a:xfrm>
          <a:prstGeom prst="rect">
            <a:avLst/>
          </a:prstGeom>
        </p:spPr>
      </p:pic>
      <p:pic>
        <p:nvPicPr>
          <p:cNvPr id="34" name="Picture 33" descr="Luz de Luma, yes party!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425" y="2425366"/>
            <a:ext cx="234117" cy="234117"/>
          </a:xfrm>
          <a:prstGeom prst="rect">
            <a:avLst/>
          </a:prstGeom>
        </p:spPr>
      </p:pic>
      <p:sp>
        <p:nvSpPr>
          <p:cNvPr id="36" name="Rectangle: Rounded Corners 35"/>
          <p:cNvSpPr/>
          <p:nvPr/>
        </p:nvSpPr>
        <p:spPr>
          <a:xfrm>
            <a:off x="7931977" y="1378394"/>
            <a:ext cx="3208339" cy="412140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File:Gnome-&lt;strong&gt;computer&lt;/strong&gt;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85" y="1800065"/>
            <a:ext cx="876300" cy="876300"/>
          </a:xfrm>
          <a:prstGeom prst="rect">
            <a:avLst/>
          </a:prstGeom>
        </p:spPr>
      </p:pic>
      <p:pic>
        <p:nvPicPr>
          <p:cNvPr id="39" name="Picture 38" descr="File:Gnome-&lt;strong&gt;computer&lt;/strong&gt;.svg - Wikimedia Comm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611" y="3967583"/>
            <a:ext cx="876300" cy="876300"/>
          </a:xfrm>
          <a:prstGeom prst="rect">
            <a:avLst/>
          </a:prstGeom>
        </p:spPr>
      </p:pic>
      <p:pic>
        <p:nvPicPr>
          <p:cNvPr id="40" name="Picture 39" descr="무료 벡터 그래픽: 스위치, 허브, 네트워크, 그물, 이안, 이더넷, 기술 - Pixabay의 무료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14" y="3200595"/>
            <a:ext cx="1207411" cy="603706"/>
          </a:xfrm>
          <a:prstGeom prst="rect">
            <a:avLst/>
          </a:prstGeom>
        </p:spPr>
      </p:pic>
      <p:cxnSp>
        <p:nvCxnSpPr>
          <p:cNvPr id="41" name="Connector: Curved 40"/>
          <p:cNvCxnSpPr/>
          <p:nvPr/>
        </p:nvCxnSpPr>
        <p:spPr>
          <a:xfrm rot="5400000">
            <a:off x="9791565" y="2683996"/>
            <a:ext cx="670223" cy="6549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>
            <a:stCxn id="37" idx="2"/>
          </p:cNvCxnSpPr>
          <p:nvPr/>
        </p:nvCxnSpPr>
        <p:spPr>
          <a:xfrm rot="16200000" flipH="1">
            <a:off x="8720500" y="2792400"/>
            <a:ext cx="670223" cy="4381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/>
          <p:cNvCxnSpPr>
            <a:stCxn id="39" idx="1"/>
            <a:endCxn id="5" idx="3"/>
          </p:cNvCxnSpPr>
          <p:nvPr/>
        </p:nvCxnSpPr>
        <p:spPr>
          <a:xfrm rot="10800000">
            <a:off x="3671211" y="4252929"/>
            <a:ext cx="5384400" cy="15280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65834" y="143417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40233" y="143417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pic>
        <p:nvPicPr>
          <p:cNvPr id="50" name="Picture 49" descr="File:Tower torre pc clon &lt;strong&gt;server&lt;/strong&gt;.svg - Wikimedia Commo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514" y="1752450"/>
            <a:ext cx="653380" cy="931840"/>
          </a:xfrm>
          <a:prstGeom prst="rect">
            <a:avLst/>
          </a:prstGeom>
        </p:spPr>
      </p:pic>
      <p:pic>
        <p:nvPicPr>
          <p:cNvPr id="52" name="Picture 51" descr="Luz de Luma, yes party!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093" y="2665103"/>
            <a:ext cx="326690" cy="32669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606040" y="487623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r>
              <a:rPr lang="en-US" dirty="0"/>
              <a:t> Server </a:t>
            </a:r>
            <a:r>
              <a:rPr lang="en-US" sz="1200" dirty="0"/>
              <a:t>(</a:t>
            </a:r>
            <a:r>
              <a:rPr lang="en-US" sz="1200" dirty="0" err="1"/>
              <a:t>PostgresSQL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72" name="Connector: Curved 71"/>
          <p:cNvCxnSpPr/>
          <p:nvPr/>
        </p:nvCxnSpPr>
        <p:spPr>
          <a:xfrm rot="5400000">
            <a:off x="9382608" y="3755481"/>
            <a:ext cx="307078" cy="8477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&lt;strong&gt;Smiley&lt;/strong&gt; &lt;strong&gt;face&lt;/strong&gt; - vector Clip Art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3866" y="1909320"/>
            <a:ext cx="364695" cy="36469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41128" y="1895204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 : Data Entry UI</a:t>
            </a:r>
          </a:p>
          <a:p>
            <a:r>
              <a:rPr lang="en-US" dirty="0"/>
              <a:t>Client 2 : Automated SW</a:t>
            </a:r>
          </a:p>
        </p:txBody>
      </p:sp>
    </p:spTree>
    <p:extLst>
      <p:ext uri="{BB962C8B-B14F-4D97-AF65-F5344CB8AC3E}">
        <p14:creationId xmlns:p14="http://schemas.microsoft.com/office/powerpoint/2010/main" val="145437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ATDB</vt:lpstr>
      <vt:lpstr>Network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Totte Karlsson</dc:creator>
  <cp:lastModifiedBy>Totte Karlsson</cp:lastModifiedBy>
  <cp:revision>5</cp:revision>
  <dcterms:created xsi:type="dcterms:W3CDTF">2017-11-17T19:42:58Z</dcterms:created>
  <dcterms:modified xsi:type="dcterms:W3CDTF">2017-11-17T20:17:58Z</dcterms:modified>
</cp:coreProperties>
</file>