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691A8-FCE4-4FEB-A451-4A5EA187EB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ADAF9C-6C30-4E23-8508-4FA7AD2A7848}">
      <dgm:prSet phldrT="[Text]"/>
      <dgm:spPr/>
      <dgm:t>
        <a:bodyPr/>
        <a:lstStyle/>
        <a:p>
          <a:r>
            <a:rPr lang="en-US" dirty="0" err="1" smtClean="0"/>
            <a:t>ArrayBot</a:t>
          </a:r>
          <a:r>
            <a:rPr lang="en-US" dirty="0" smtClean="0"/>
            <a:t> C++ API </a:t>
          </a:r>
          <a:endParaRPr lang="en-US" dirty="0"/>
        </a:p>
      </dgm:t>
    </dgm:pt>
    <dgm:pt modelId="{34ADD3B4-ED4D-4D20-96EA-801281A31C07}" type="parTrans" cxnId="{0309876D-1A7E-45E7-BE79-2B8FC2C2D90C}">
      <dgm:prSet/>
      <dgm:spPr/>
      <dgm:t>
        <a:bodyPr/>
        <a:lstStyle/>
        <a:p>
          <a:endParaRPr lang="en-US"/>
        </a:p>
      </dgm:t>
    </dgm:pt>
    <dgm:pt modelId="{FF02142E-1F08-4564-94A8-C41EBE3A20CF}" type="sibTrans" cxnId="{0309876D-1A7E-45E7-BE79-2B8FC2C2D90C}">
      <dgm:prSet/>
      <dgm:spPr/>
      <dgm:t>
        <a:bodyPr/>
        <a:lstStyle/>
        <a:p>
          <a:endParaRPr lang="en-US"/>
        </a:p>
      </dgm:t>
    </dgm:pt>
    <dgm:pt modelId="{8A966797-98B1-4E01-95D7-DB1428427F69}">
      <dgm:prSet phldrT="[Text]"/>
      <dgm:spPr/>
      <dgm:t>
        <a:bodyPr/>
        <a:lstStyle/>
        <a:p>
          <a:r>
            <a:rPr lang="en-US" dirty="0" err="1" smtClean="0"/>
            <a:t>ThorLabs</a:t>
          </a:r>
          <a:r>
            <a:rPr lang="en-US" dirty="0" smtClean="0"/>
            <a:t> C – API</a:t>
          </a:r>
          <a:endParaRPr lang="en-US" dirty="0"/>
        </a:p>
      </dgm:t>
    </dgm:pt>
    <dgm:pt modelId="{E66AF807-E90C-462F-8417-C2A56E687749}" type="parTrans" cxnId="{0D963521-8D90-4E7C-BF39-3F4838EF47F4}">
      <dgm:prSet/>
      <dgm:spPr/>
      <dgm:t>
        <a:bodyPr/>
        <a:lstStyle/>
        <a:p>
          <a:endParaRPr lang="en-US"/>
        </a:p>
      </dgm:t>
    </dgm:pt>
    <dgm:pt modelId="{DC81EB2D-702A-409F-81AB-F490B1369376}" type="sibTrans" cxnId="{0D963521-8D90-4E7C-BF39-3F4838EF47F4}">
      <dgm:prSet/>
      <dgm:spPr/>
      <dgm:t>
        <a:bodyPr/>
        <a:lstStyle/>
        <a:p>
          <a:endParaRPr lang="en-US"/>
        </a:p>
      </dgm:t>
    </dgm:pt>
    <dgm:pt modelId="{3C63B6D8-03B6-446F-92B2-40BEE7EA3DA6}">
      <dgm:prSet phldrT="[Text]"/>
      <dgm:spPr/>
      <dgm:t>
        <a:bodyPr/>
        <a:lstStyle/>
        <a:p>
          <a:r>
            <a:rPr lang="en-US" dirty="0" err="1" smtClean="0"/>
            <a:t>ThirdParty</a:t>
          </a:r>
          <a:r>
            <a:rPr lang="en-US" dirty="0" smtClean="0"/>
            <a:t> API’s</a:t>
          </a:r>
          <a:endParaRPr lang="en-US" dirty="0"/>
        </a:p>
      </dgm:t>
    </dgm:pt>
    <dgm:pt modelId="{1B146C1E-74BE-4F8D-827B-AF978D01F3BD}" type="parTrans" cxnId="{7F723C5C-1D77-427D-A4FD-119B477564DB}">
      <dgm:prSet/>
      <dgm:spPr/>
      <dgm:t>
        <a:bodyPr/>
        <a:lstStyle/>
        <a:p>
          <a:endParaRPr lang="en-US"/>
        </a:p>
      </dgm:t>
    </dgm:pt>
    <dgm:pt modelId="{E7A2B69A-CA81-4761-B221-CA8D05E706EA}" type="sibTrans" cxnId="{7F723C5C-1D77-427D-A4FD-119B477564DB}">
      <dgm:prSet/>
      <dgm:spPr/>
      <dgm:t>
        <a:bodyPr/>
        <a:lstStyle/>
        <a:p>
          <a:endParaRPr lang="en-US"/>
        </a:p>
      </dgm:t>
    </dgm:pt>
    <dgm:pt modelId="{3326A2DC-08EA-4603-9C9B-32AA62F5C864}">
      <dgm:prSet phldrT="[Text]"/>
      <dgm:spPr/>
      <dgm:t>
        <a:bodyPr/>
        <a:lstStyle/>
        <a:p>
          <a:r>
            <a:rPr lang="en-US" dirty="0" err="1" smtClean="0"/>
            <a:t>Poco</a:t>
          </a:r>
          <a:r>
            <a:rPr lang="en-US" dirty="0" smtClean="0"/>
            <a:t> (Threads, </a:t>
          </a:r>
          <a:r>
            <a:rPr lang="en-US" dirty="0" err="1" smtClean="0"/>
            <a:t>TimeStamps</a:t>
          </a:r>
          <a:r>
            <a:rPr lang="en-US" dirty="0" smtClean="0"/>
            <a:t>)</a:t>
          </a:r>
          <a:endParaRPr lang="en-US" dirty="0"/>
        </a:p>
      </dgm:t>
    </dgm:pt>
    <dgm:pt modelId="{4B85568B-08F2-447E-8ACD-859B07B0C2FE}" type="parTrans" cxnId="{42EE8868-A611-41B2-B3B2-AD15465BA30E}">
      <dgm:prSet/>
      <dgm:spPr/>
      <dgm:t>
        <a:bodyPr/>
        <a:lstStyle/>
        <a:p>
          <a:endParaRPr lang="en-US"/>
        </a:p>
      </dgm:t>
    </dgm:pt>
    <dgm:pt modelId="{3402F55D-CE79-4CF6-845C-3CC03ECD6E58}" type="sibTrans" cxnId="{42EE8868-A611-41B2-B3B2-AD15465BA30E}">
      <dgm:prSet/>
      <dgm:spPr/>
      <dgm:t>
        <a:bodyPr/>
        <a:lstStyle/>
        <a:p>
          <a:endParaRPr lang="en-US"/>
        </a:p>
      </dgm:t>
    </dgm:pt>
    <dgm:pt modelId="{CF1C50AA-41C3-4932-BDF5-F4650C8B1E71}">
      <dgm:prSet phldrT="[Text]"/>
      <dgm:spPr/>
      <dgm:t>
        <a:bodyPr/>
        <a:lstStyle/>
        <a:p>
          <a:r>
            <a:rPr lang="en-US" dirty="0" err="1" smtClean="0"/>
            <a:t>TkLibs</a:t>
          </a:r>
          <a:r>
            <a:rPr lang="en-US" dirty="0" smtClean="0"/>
            <a:t> (Various utilities, sockets, properties)</a:t>
          </a:r>
          <a:endParaRPr lang="en-US" dirty="0"/>
        </a:p>
      </dgm:t>
    </dgm:pt>
    <dgm:pt modelId="{1EC6A4E2-2B61-426A-A8C9-EA292C8D7D97}" type="parTrans" cxnId="{68185268-6B24-4AAF-93BE-5395A88A5FB0}">
      <dgm:prSet/>
      <dgm:spPr/>
      <dgm:t>
        <a:bodyPr/>
        <a:lstStyle/>
        <a:p>
          <a:endParaRPr lang="en-US"/>
        </a:p>
      </dgm:t>
    </dgm:pt>
    <dgm:pt modelId="{471064F5-EE27-47A4-8DC6-0518BBC39794}" type="sibTrans" cxnId="{68185268-6B24-4AAF-93BE-5395A88A5FB0}">
      <dgm:prSet/>
      <dgm:spPr/>
      <dgm:t>
        <a:bodyPr/>
        <a:lstStyle/>
        <a:p>
          <a:endParaRPr lang="en-US"/>
        </a:p>
      </dgm:t>
    </dgm:pt>
    <dgm:pt modelId="{E3C94D6B-9473-4B75-B2D6-600D5819A349}" type="pres">
      <dgm:prSet presAssocID="{C27691A8-FCE4-4FEB-A451-4A5EA187EB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8E0B425-84D9-4291-AC34-5D71EDD8778C}" type="pres">
      <dgm:prSet presAssocID="{B0ADAF9C-6C30-4E23-8508-4FA7AD2A7848}" presName="hierRoot1" presStyleCnt="0">
        <dgm:presLayoutVars>
          <dgm:hierBranch val="init"/>
        </dgm:presLayoutVars>
      </dgm:prSet>
      <dgm:spPr/>
    </dgm:pt>
    <dgm:pt modelId="{AB18ECB2-E9F2-4093-A36A-92DDF935F27E}" type="pres">
      <dgm:prSet presAssocID="{B0ADAF9C-6C30-4E23-8508-4FA7AD2A7848}" presName="rootComposite1" presStyleCnt="0"/>
      <dgm:spPr/>
    </dgm:pt>
    <dgm:pt modelId="{DA1DF513-0211-4E50-AC19-D95364F9EEAD}" type="pres">
      <dgm:prSet presAssocID="{B0ADAF9C-6C30-4E23-8508-4FA7AD2A784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DDD033-2C5D-416D-904F-10A129269413}" type="pres">
      <dgm:prSet presAssocID="{B0ADAF9C-6C30-4E23-8508-4FA7AD2A784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393823-B80C-40E6-9303-CE99527CA84B}" type="pres">
      <dgm:prSet presAssocID="{B0ADAF9C-6C30-4E23-8508-4FA7AD2A7848}" presName="hierChild2" presStyleCnt="0"/>
      <dgm:spPr/>
    </dgm:pt>
    <dgm:pt modelId="{8800A970-562A-4D8F-A6DF-A5487E7E711D}" type="pres">
      <dgm:prSet presAssocID="{E66AF807-E90C-462F-8417-C2A56E687749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A5E1E19-7174-45E1-8910-4705C3A7FF95}" type="pres">
      <dgm:prSet presAssocID="{8A966797-98B1-4E01-95D7-DB1428427F69}" presName="hierRoot2" presStyleCnt="0">
        <dgm:presLayoutVars>
          <dgm:hierBranch val="init"/>
        </dgm:presLayoutVars>
      </dgm:prSet>
      <dgm:spPr/>
    </dgm:pt>
    <dgm:pt modelId="{3F065280-ABBD-4FA1-8DED-07F5B0E3E141}" type="pres">
      <dgm:prSet presAssocID="{8A966797-98B1-4E01-95D7-DB1428427F69}" presName="rootComposite" presStyleCnt="0"/>
      <dgm:spPr/>
    </dgm:pt>
    <dgm:pt modelId="{F080FFD0-E628-4673-8797-4006B01CAA2F}" type="pres">
      <dgm:prSet presAssocID="{8A966797-98B1-4E01-95D7-DB1428427F69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C467A-0E9B-4151-BB54-B53CF409BE13}" type="pres">
      <dgm:prSet presAssocID="{8A966797-98B1-4E01-95D7-DB1428427F69}" presName="rootConnector" presStyleLbl="node2" presStyleIdx="0" presStyleCnt="2"/>
      <dgm:spPr/>
      <dgm:t>
        <a:bodyPr/>
        <a:lstStyle/>
        <a:p>
          <a:endParaRPr lang="en-US"/>
        </a:p>
      </dgm:t>
    </dgm:pt>
    <dgm:pt modelId="{644E2427-0440-481B-A5A7-9D16DD1BE7D8}" type="pres">
      <dgm:prSet presAssocID="{8A966797-98B1-4E01-95D7-DB1428427F69}" presName="hierChild4" presStyleCnt="0"/>
      <dgm:spPr/>
    </dgm:pt>
    <dgm:pt modelId="{6E94FF00-C1AD-4A26-8260-C1F62D8BA54B}" type="pres">
      <dgm:prSet presAssocID="{8A966797-98B1-4E01-95D7-DB1428427F69}" presName="hierChild5" presStyleCnt="0"/>
      <dgm:spPr/>
    </dgm:pt>
    <dgm:pt modelId="{04D282F3-260E-4A5A-BE00-49DCD89279A9}" type="pres">
      <dgm:prSet presAssocID="{1B146C1E-74BE-4F8D-827B-AF978D01F3B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38ACC22-54FF-4127-8AB7-D1697E34B100}" type="pres">
      <dgm:prSet presAssocID="{3C63B6D8-03B6-446F-92B2-40BEE7EA3DA6}" presName="hierRoot2" presStyleCnt="0">
        <dgm:presLayoutVars>
          <dgm:hierBranch val="init"/>
        </dgm:presLayoutVars>
      </dgm:prSet>
      <dgm:spPr/>
    </dgm:pt>
    <dgm:pt modelId="{18589B92-1FDE-402A-8A04-6867194F5349}" type="pres">
      <dgm:prSet presAssocID="{3C63B6D8-03B6-446F-92B2-40BEE7EA3DA6}" presName="rootComposite" presStyleCnt="0"/>
      <dgm:spPr/>
    </dgm:pt>
    <dgm:pt modelId="{0645EB98-586A-4DCD-B836-3E3EEE58E52E}" type="pres">
      <dgm:prSet presAssocID="{3C63B6D8-03B6-446F-92B2-40BEE7EA3DA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FE198B-48EF-4841-A19B-095E78FB73F6}" type="pres">
      <dgm:prSet presAssocID="{3C63B6D8-03B6-446F-92B2-40BEE7EA3DA6}" presName="rootConnector" presStyleLbl="node2" presStyleIdx="1" presStyleCnt="2"/>
      <dgm:spPr/>
      <dgm:t>
        <a:bodyPr/>
        <a:lstStyle/>
        <a:p>
          <a:endParaRPr lang="en-US"/>
        </a:p>
      </dgm:t>
    </dgm:pt>
    <dgm:pt modelId="{37113379-99D0-46B3-AD8E-24FA6BA30D66}" type="pres">
      <dgm:prSet presAssocID="{3C63B6D8-03B6-446F-92B2-40BEE7EA3DA6}" presName="hierChild4" presStyleCnt="0"/>
      <dgm:spPr/>
    </dgm:pt>
    <dgm:pt modelId="{5639C658-2BD7-4A83-BD78-4E05F0E6AB33}" type="pres">
      <dgm:prSet presAssocID="{4B85568B-08F2-447E-8ACD-859B07B0C2FE}" presName="Name37" presStyleLbl="parChTrans1D3" presStyleIdx="0" presStyleCnt="2"/>
      <dgm:spPr/>
      <dgm:t>
        <a:bodyPr/>
        <a:lstStyle/>
        <a:p>
          <a:endParaRPr lang="en-US"/>
        </a:p>
      </dgm:t>
    </dgm:pt>
    <dgm:pt modelId="{47FBFDAB-336C-4696-8DA1-F56DCA277A6E}" type="pres">
      <dgm:prSet presAssocID="{3326A2DC-08EA-4603-9C9B-32AA62F5C864}" presName="hierRoot2" presStyleCnt="0">
        <dgm:presLayoutVars>
          <dgm:hierBranch val="init"/>
        </dgm:presLayoutVars>
      </dgm:prSet>
      <dgm:spPr/>
    </dgm:pt>
    <dgm:pt modelId="{2733A5F7-E481-4414-AB9D-6063F874AB1D}" type="pres">
      <dgm:prSet presAssocID="{3326A2DC-08EA-4603-9C9B-32AA62F5C864}" presName="rootComposite" presStyleCnt="0"/>
      <dgm:spPr/>
    </dgm:pt>
    <dgm:pt modelId="{BC33716E-EF27-4F7C-BDAB-71B2ABEC9DF0}" type="pres">
      <dgm:prSet presAssocID="{3326A2DC-08EA-4603-9C9B-32AA62F5C864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FBED91-B74B-416F-ADA1-C8C6806F0406}" type="pres">
      <dgm:prSet presAssocID="{3326A2DC-08EA-4603-9C9B-32AA62F5C864}" presName="rootConnector" presStyleLbl="node3" presStyleIdx="0" presStyleCnt="2"/>
      <dgm:spPr/>
      <dgm:t>
        <a:bodyPr/>
        <a:lstStyle/>
        <a:p>
          <a:endParaRPr lang="en-US"/>
        </a:p>
      </dgm:t>
    </dgm:pt>
    <dgm:pt modelId="{57FCB84A-2BCE-4416-AD48-4EF35348E875}" type="pres">
      <dgm:prSet presAssocID="{3326A2DC-08EA-4603-9C9B-32AA62F5C864}" presName="hierChild4" presStyleCnt="0"/>
      <dgm:spPr/>
    </dgm:pt>
    <dgm:pt modelId="{7744116D-A8FC-40ED-87A3-3B586CAA8D1D}" type="pres">
      <dgm:prSet presAssocID="{3326A2DC-08EA-4603-9C9B-32AA62F5C864}" presName="hierChild5" presStyleCnt="0"/>
      <dgm:spPr/>
    </dgm:pt>
    <dgm:pt modelId="{F672C2DB-56F9-4B57-BEC3-70464139E944}" type="pres">
      <dgm:prSet presAssocID="{1EC6A4E2-2B61-426A-A8C9-EA292C8D7D97}" presName="Name37" presStyleLbl="parChTrans1D3" presStyleIdx="1" presStyleCnt="2"/>
      <dgm:spPr/>
      <dgm:t>
        <a:bodyPr/>
        <a:lstStyle/>
        <a:p>
          <a:endParaRPr lang="en-US"/>
        </a:p>
      </dgm:t>
    </dgm:pt>
    <dgm:pt modelId="{5F61C70F-6CD1-4E4D-8873-A73566BBD418}" type="pres">
      <dgm:prSet presAssocID="{CF1C50AA-41C3-4932-BDF5-F4650C8B1E71}" presName="hierRoot2" presStyleCnt="0">
        <dgm:presLayoutVars>
          <dgm:hierBranch val="init"/>
        </dgm:presLayoutVars>
      </dgm:prSet>
      <dgm:spPr/>
    </dgm:pt>
    <dgm:pt modelId="{86FFEEF0-86BF-47B6-A0E7-9E4935DD8227}" type="pres">
      <dgm:prSet presAssocID="{CF1C50AA-41C3-4932-BDF5-F4650C8B1E71}" presName="rootComposite" presStyleCnt="0"/>
      <dgm:spPr/>
    </dgm:pt>
    <dgm:pt modelId="{39D95C32-42CA-456A-A0FA-ACA16DD34769}" type="pres">
      <dgm:prSet presAssocID="{CF1C50AA-41C3-4932-BDF5-F4650C8B1E71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73AA09-49C0-40F9-984B-0E4CA2EDB9D5}" type="pres">
      <dgm:prSet presAssocID="{CF1C50AA-41C3-4932-BDF5-F4650C8B1E71}" presName="rootConnector" presStyleLbl="node3" presStyleIdx="1" presStyleCnt="2"/>
      <dgm:spPr/>
      <dgm:t>
        <a:bodyPr/>
        <a:lstStyle/>
        <a:p>
          <a:endParaRPr lang="en-US"/>
        </a:p>
      </dgm:t>
    </dgm:pt>
    <dgm:pt modelId="{0C4B4591-E654-4E0F-BE0D-E824EADE6C91}" type="pres">
      <dgm:prSet presAssocID="{CF1C50AA-41C3-4932-BDF5-F4650C8B1E71}" presName="hierChild4" presStyleCnt="0"/>
      <dgm:spPr/>
    </dgm:pt>
    <dgm:pt modelId="{55EC3252-659C-4C99-905C-02BEA301973B}" type="pres">
      <dgm:prSet presAssocID="{CF1C50AA-41C3-4932-BDF5-F4650C8B1E71}" presName="hierChild5" presStyleCnt="0"/>
      <dgm:spPr/>
    </dgm:pt>
    <dgm:pt modelId="{E5A5AA47-C69D-41A1-BC30-1DE9BEA08BE0}" type="pres">
      <dgm:prSet presAssocID="{3C63B6D8-03B6-446F-92B2-40BEE7EA3DA6}" presName="hierChild5" presStyleCnt="0"/>
      <dgm:spPr/>
    </dgm:pt>
    <dgm:pt modelId="{513ADA36-CAE2-4A0C-8E47-BCE657E512EE}" type="pres">
      <dgm:prSet presAssocID="{B0ADAF9C-6C30-4E23-8508-4FA7AD2A7848}" presName="hierChild3" presStyleCnt="0"/>
      <dgm:spPr/>
    </dgm:pt>
  </dgm:ptLst>
  <dgm:cxnLst>
    <dgm:cxn modelId="{68185268-6B24-4AAF-93BE-5395A88A5FB0}" srcId="{3C63B6D8-03B6-446F-92B2-40BEE7EA3DA6}" destId="{CF1C50AA-41C3-4932-BDF5-F4650C8B1E71}" srcOrd="1" destOrd="0" parTransId="{1EC6A4E2-2B61-426A-A8C9-EA292C8D7D97}" sibTransId="{471064F5-EE27-47A4-8DC6-0518BBC39794}"/>
    <dgm:cxn modelId="{0309876D-1A7E-45E7-BE79-2B8FC2C2D90C}" srcId="{C27691A8-FCE4-4FEB-A451-4A5EA187EB67}" destId="{B0ADAF9C-6C30-4E23-8508-4FA7AD2A7848}" srcOrd="0" destOrd="0" parTransId="{34ADD3B4-ED4D-4D20-96EA-801281A31C07}" sibTransId="{FF02142E-1F08-4564-94A8-C41EBE3A20CF}"/>
    <dgm:cxn modelId="{3B1DB8ED-0F27-4DC0-9769-41F056669BF6}" type="presOf" srcId="{1B146C1E-74BE-4F8D-827B-AF978D01F3BD}" destId="{04D282F3-260E-4A5A-BE00-49DCD89279A9}" srcOrd="0" destOrd="0" presId="urn:microsoft.com/office/officeart/2005/8/layout/orgChart1"/>
    <dgm:cxn modelId="{7F723C5C-1D77-427D-A4FD-119B477564DB}" srcId="{B0ADAF9C-6C30-4E23-8508-4FA7AD2A7848}" destId="{3C63B6D8-03B6-446F-92B2-40BEE7EA3DA6}" srcOrd="1" destOrd="0" parTransId="{1B146C1E-74BE-4F8D-827B-AF978D01F3BD}" sibTransId="{E7A2B69A-CA81-4761-B221-CA8D05E706EA}"/>
    <dgm:cxn modelId="{E6B76AF3-549F-4FDB-911A-3FBC9D4535D8}" type="presOf" srcId="{C27691A8-FCE4-4FEB-A451-4A5EA187EB67}" destId="{E3C94D6B-9473-4B75-B2D6-600D5819A349}" srcOrd="0" destOrd="0" presId="urn:microsoft.com/office/officeart/2005/8/layout/orgChart1"/>
    <dgm:cxn modelId="{336DB0AA-E6CF-458B-ABEA-DAFB17A4E722}" type="presOf" srcId="{1EC6A4E2-2B61-426A-A8C9-EA292C8D7D97}" destId="{F672C2DB-56F9-4B57-BEC3-70464139E944}" srcOrd="0" destOrd="0" presId="urn:microsoft.com/office/officeart/2005/8/layout/orgChart1"/>
    <dgm:cxn modelId="{08F18BA8-3F79-457B-A6A7-F98377083B62}" type="presOf" srcId="{CF1C50AA-41C3-4932-BDF5-F4650C8B1E71}" destId="{39D95C32-42CA-456A-A0FA-ACA16DD34769}" srcOrd="0" destOrd="0" presId="urn:microsoft.com/office/officeart/2005/8/layout/orgChart1"/>
    <dgm:cxn modelId="{6C6E6177-10B9-4F1A-AB2C-B5C0F41D661A}" type="presOf" srcId="{8A966797-98B1-4E01-95D7-DB1428427F69}" destId="{F080FFD0-E628-4673-8797-4006B01CAA2F}" srcOrd="0" destOrd="0" presId="urn:microsoft.com/office/officeart/2005/8/layout/orgChart1"/>
    <dgm:cxn modelId="{68DB1FF2-D15A-4897-8CFC-0DA7C2AF8BF2}" type="presOf" srcId="{4B85568B-08F2-447E-8ACD-859B07B0C2FE}" destId="{5639C658-2BD7-4A83-BD78-4E05F0E6AB33}" srcOrd="0" destOrd="0" presId="urn:microsoft.com/office/officeart/2005/8/layout/orgChart1"/>
    <dgm:cxn modelId="{21BE1FBB-4699-4FC9-BA01-E0C0B89CE602}" type="presOf" srcId="{3326A2DC-08EA-4603-9C9B-32AA62F5C864}" destId="{BC33716E-EF27-4F7C-BDAB-71B2ABEC9DF0}" srcOrd="0" destOrd="0" presId="urn:microsoft.com/office/officeart/2005/8/layout/orgChart1"/>
    <dgm:cxn modelId="{058E2C32-BF11-4C0A-B666-4600B6E936E6}" type="presOf" srcId="{3C63B6D8-03B6-446F-92B2-40BEE7EA3DA6}" destId="{0645EB98-586A-4DCD-B836-3E3EEE58E52E}" srcOrd="0" destOrd="0" presId="urn:microsoft.com/office/officeart/2005/8/layout/orgChart1"/>
    <dgm:cxn modelId="{0D963521-8D90-4E7C-BF39-3F4838EF47F4}" srcId="{B0ADAF9C-6C30-4E23-8508-4FA7AD2A7848}" destId="{8A966797-98B1-4E01-95D7-DB1428427F69}" srcOrd="0" destOrd="0" parTransId="{E66AF807-E90C-462F-8417-C2A56E687749}" sibTransId="{DC81EB2D-702A-409F-81AB-F490B1369376}"/>
    <dgm:cxn modelId="{36EEE7FA-AA02-4817-A221-01F5326BAABE}" type="presOf" srcId="{CF1C50AA-41C3-4932-BDF5-F4650C8B1E71}" destId="{C573AA09-49C0-40F9-984B-0E4CA2EDB9D5}" srcOrd="1" destOrd="0" presId="urn:microsoft.com/office/officeart/2005/8/layout/orgChart1"/>
    <dgm:cxn modelId="{E61CC3F6-6627-4B90-BC36-23E6E76B102F}" type="presOf" srcId="{3326A2DC-08EA-4603-9C9B-32AA62F5C864}" destId="{27FBED91-B74B-416F-ADA1-C8C6806F0406}" srcOrd="1" destOrd="0" presId="urn:microsoft.com/office/officeart/2005/8/layout/orgChart1"/>
    <dgm:cxn modelId="{6CFC55ED-A8ED-4DB5-AEFA-D44F88C1C047}" type="presOf" srcId="{E66AF807-E90C-462F-8417-C2A56E687749}" destId="{8800A970-562A-4D8F-A6DF-A5487E7E711D}" srcOrd="0" destOrd="0" presId="urn:microsoft.com/office/officeart/2005/8/layout/orgChart1"/>
    <dgm:cxn modelId="{E54F1FFA-E9FB-4B79-B525-3F65E1BA0E04}" type="presOf" srcId="{3C63B6D8-03B6-446F-92B2-40BEE7EA3DA6}" destId="{44FE198B-48EF-4841-A19B-095E78FB73F6}" srcOrd="1" destOrd="0" presId="urn:microsoft.com/office/officeart/2005/8/layout/orgChart1"/>
    <dgm:cxn modelId="{E34B821E-9029-483E-9AC8-7C87D4CDD006}" type="presOf" srcId="{8A966797-98B1-4E01-95D7-DB1428427F69}" destId="{ED6C467A-0E9B-4151-BB54-B53CF409BE13}" srcOrd="1" destOrd="0" presId="urn:microsoft.com/office/officeart/2005/8/layout/orgChart1"/>
    <dgm:cxn modelId="{9EFE1485-5344-4FC6-BCD2-B87E4EEBBE82}" type="presOf" srcId="{B0ADAF9C-6C30-4E23-8508-4FA7AD2A7848}" destId="{E4DDD033-2C5D-416D-904F-10A129269413}" srcOrd="1" destOrd="0" presId="urn:microsoft.com/office/officeart/2005/8/layout/orgChart1"/>
    <dgm:cxn modelId="{42EE8868-A611-41B2-B3B2-AD15465BA30E}" srcId="{3C63B6D8-03B6-446F-92B2-40BEE7EA3DA6}" destId="{3326A2DC-08EA-4603-9C9B-32AA62F5C864}" srcOrd="0" destOrd="0" parTransId="{4B85568B-08F2-447E-8ACD-859B07B0C2FE}" sibTransId="{3402F55D-CE79-4CF6-845C-3CC03ECD6E58}"/>
    <dgm:cxn modelId="{ED848360-D7CA-4732-AC55-4614543D1AA2}" type="presOf" srcId="{B0ADAF9C-6C30-4E23-8508-4FA7AD2A7848}" destId="{DA1DF513-0211-4E50-AC19-D95364F9EEAD}" srcOrd="0" destOrd="0" presId="urn:microsoft.com/office/officeart/2005/8/layout/orgChart1"/>
    <dgm:cxn modelId="{11ADC771-45AB-4D7E-848D-277DAC0F1524}" type="presParOf" srcId="{E3C94D6B-9473-4B75-B2D6-600D5819A349}" destId="{08E0B425-84D9-4291-AC34-5D71EDD8778C}" srcOrd="0" destOrd="0" presId="urn:microsoft.com/office/officeart/2005/8/layout/orgChart1"/>
    <dgm:cxn modelId="{0D406673-B579-498B-9718-3837F153AF41}" type="presParOf" srcId="{08E0B425-84D9-4291-AC34-5D71EDD8778C}" destId="{AB18ECB2-E9F2-4093-A36A-92DDF935F27E}" srcOrd="0" destOrd="0" presId="urn:microsoft.com/office/officeart/2005/8/layout/orgChart1"/>
    <dgm:cxn modelId="{521AAF7D-FC1B-4410-98EA-3F897C1042C6}" type="presParOf" srcId="{AB18ECB2-E9F2-4093-A36A-92DDF935F27E}" destId="{DA1DF513-0211-4E50-AC19-D95364F9EEAD}" srcOrd="0" destOrd="0" presId="urn:microsoft.com/office/officeart/2005/8/layout/orgChart1"/>
    <dgm:cxn modelId="{7917DDA4-2E45-4ABA-85CF-0602480C787B}" type="presParOf" srcId="{AB18ECB2-E9F2-4093-A36A-92DDF935F27E}" destId="{E4DDD033-2C5D-416D-904F-10A129269413}" srcOrd="1" destOrd="0" presId="urn:microsoft.com/office/officeart/2005/8/layout/orgChart1"/>
    <dgm:cxn modelId="{5E9C9BFE-B728-4F07-8FAC-B0B3F43BFAA0}" type="presParOf" srcId="{08E0B425-84D9-4291-AC34-5D71EDD8778C}" destId="{FE393823-B80C-40E6-9303-CE99527CA84B}" srcOrd="1" destOrd="0" presId="urn:microsoft.com/office/officeart/2005/8/layout/orgChart1"/>
    <dgm:cxn modelId="{0EBCF60A-93ED-46D6-A369-60667E62DC53}" type="presParOf" srcId="{FE393823-B80C-40E6-9303-CE99527CA84B}" destId="{8800A970-562A-4D8F-A6DF-A5487E7E711D}" srcOrd="0" destOrd="0" presId="urn:microsoft.com/office/officeart/2005/8/layout/orgChart1"/>
    <dgm:cxn modelId="{14A56794-A8DE-4A9D-8A0E-74E837959D6C}" type="presParOf" srcId="{FE393823-B80C-40E6-9303-CE99527CA84B}" destId="{4A5E1E19-7174-45E1-8910-4705C3A7FF95}" srcOrd="1" destOrd="0" presId="urn:microsoft.com/office/officeart/2005/8/layout/orgChart1"/>
    <dgm:cxn modelId="{E8827F38-CA68-4195-94EB-69BF01217DD0}" type="presParOf" srcId="{4A5E1E19-7174-45E1-8910-4705C3A7FF95}" destId="{3F065280-ABBD-4FA1-8DED-07F5B0E3E141}" srcOrd="0" destOrd="0" presId="urn:microsoft.com/office/officeart/2005/8/layout/orgChart1"/>
    <dgm:cxn modelId="{243DEFE7-F193-4640-A272-8561E86B1771}" type="presParOf" srcId="{3F065280-ABBD-4FA1-8DED-07F5B0E3E141}" destId="{F080FFD0-E628-4673-8797-4006B01CAA2F}" srcOrd="0" destOrd="0" presId="urn:microsoft.com/office/officeart/2005/8/layout/orgChart1"/>
    <dgm:cxn modelId="{82E3356B-4392-4FD7-BBDA-454869DB5B96}" type="presParOf" srcId="{3F065280-ABBD-4FA1-8DED-07F5B0E3E141}" destId="{ED6C467A-0E9B-4151-BB54-B53CF409BE13}" srcOrd="1" destOrd="0" presId="urn:microsoft.com/office/officeart/2005/8/layout/orgChart1"/>
    <dgm:cxn modelId="{CA2E32F3-FAFB-4416-9921-CE2FB5E689B1}" type="presParOf" srcId="{4A5E1E19-7174-45E1-8910-4705C3A7FF95}" destId="{644E2427-0440-481B-A5A7-9D16DD1BE7D8}" srcOrd="1" destOrd="0" presId="urn:microsoft.com/office/officeart/2005/8/layout/orgChart1"/>
    <dgm:cxn modelId="{5DEF3056-2FC1-42A1-960F-4A62FC78568C}" type="presParOf" srcId="{4A5E1E19-7174-45E1-8910-4705C3A7FF95}" destId="{6E94FF00-C1AD-4A26-8260-C1F62D8BA54B}" srcOrd="2" destOrd="0" presId="urn:microsoft.com/office/officeart/2005/8/layout/orgChart1"/>
    <dgm:cxn modelId="{EB66CC2C-17D7-4558-8241-F0CCCCA0BF71}" type="presParOf" srcId="{FE393823-B80C-40E6-9303-CE99527CA84B}" destId="{04D282F3-260E-4A5A-BE00-49DCD89279A9}" srcOrd="2" destOrd="0" presId="urn:microsoft.com/office/officeart/2005/8/layout/orgChart1"/>
    <dgm:cxn modelId="{4DBF75BA-D4F0-403C-9A32-4F81E0BF7F59}" type="presParOf" srcId="{FE393823-B80C-40E6-9303-CE99527CA84B}" destId="{D38ACC22-54FF-4127-8AB7-D1697E34B100}" srcOrd="3" destOrd="0" presId="urn:microsoft.com/office/officeart/2005/8/layout/orgChart1"/>
    <dgm:cxn modelId="{3E171E9E-EE5E-4DB9-9812-52C90078D9E7}" type="presParOf" srcId="{D38ACC22-54FF-4127-8AB7-D1697E34B100}" destId="{18589B92-1FDE-402A-8A04-6867194F5349}" srcOrd="0" destOrd="0" presId="urn:microsoft.com/office/officeart/2005/8/layout/orgChart1"/>
    <dgm:cxn modelId="{727FCEAF-43FD-4CFC-BE41-ACD577CEE7FB}" type="presParOf" srcId="{18589B92-1FDE-402A-8A04-6867194F5349}" destId="{0645EB98-586A-4DCD-B836-3E3EEE58E52E}" srcOrd="0" destOrd="0" presId="urn:microsoft.com/office/officeart/2005/8/layout/orgChart1"/>
    <dgm:cxn modelId="{29EB09C1-FCCE-4A8C-9426-7EC7F5DFD365}" type="presParOf" srcId="{18589B92-1FDE-402A-8A04-6867194F5349}" destId="{44FE198B-48EF-4841-A19B-095E78FB73F6}" srcOrd="1" destOrd="0" presId="urn:microsoft.com/office/officeart/2005/8/layout/orgChart1"/>
    <dgm:cxn modelId="{F5EB8116-900E-4625-888E-4E9CB27CDBE3}" type="presParOf" srcId="{D38ACC22-54FF-4127-8AB7-D1697E34B100}" destId="{37113379-99D0-46B3-AD8E-24FA6BA30D66}" srcOrd="1" destOrd="0" presId="urn:microsoft.com/office/officeart/2005/8/layout/orgChart1"/>
    <dgm:cxn modelId="{9C67DD28-234E-453A-9C51-4B2CE94091ED}" type="presParOf" srcId="{37113379-99D0-46B3-AD8E-24FA6BA30D66}" destId="{5639C658-2BD7-4A83-BD78-4E05F0E6AB33}" srcOrd="0" destOrd="0" presId="urn:microsoft.com/office/officeart/2005/8/layout/orgChart1"/>
    <dgm:cxn modelId="{6440BB8A-EFF0-4578-A778-6C47F16CEDC1}" type="presParOf" srcId="{37113379-99D0-46B3-AD8E-24FA6BA30D66}" destId="{47FBFDAB-336C-4696-8DA1-F56DCA277A6E}" srcOrd="1" destOrd="0" presId="urn:microsoft.com/office/officeart/2005/8/layout/orgChart1"/>
    <dgm:cxn modelId="{770926D4-99B7-4B10-9BEF-1F14DCABA584}" type="presParOf" srcId="{47FBFDAB-336C-4696-8DA1-F56DCA277A6E}" destId="{2733A5F7-E481-4414-AB9D-6063F874AB1D}" srcOrd="0" destOrd="0" presId="urn:microsoft.com/office/officeart/2005/8/layout/orgChart1"/>
    <dgm:cxn modelId="{C5FD2D4F-8AC6-477B-A830-03B6715C2867}" type="presParOf" srcId="{2733A5F7-E481-4414-AB9D-6063F874AB1D}" destId="{BC33716E-EF27-4F7C-BDAB-71B2ABEC9DF0}" srcOrd="0" destOrd="0" presId="urn:microsoft.com/office/officeart/2005/8/layout/orgChart1"/>
    <dgm:cxn modelId="{D950A65B-E8E2-4C1B-A3D6-CE48728C542F}" type="presParOf" srcId="{2733A5F7-E481-4414-AB9D-6063F874AB1D}" destId="{27FBED91-B74B-416F-ADA1-C8C6806F0406}" srcOrd="1" destOrd="0" presId="urn:microsoft.com/office/officeart/2005/8/layout/orgChart1"/>
    <dgm:cxn modelId="{43B349A0-BC76-4681-ACE9-A3B1240E4C41}" type="presParOf" srcId="{47FBFDAB-336C-4696-8DA1-F56DCA277A6E}" destId="{57FCB84A-2BCE-4416-AD48-4EF35348E875}" srcOrd="1" destOrd="0" presId="urn:microsoft.com/office/officeart/2005/8/layout/orgChart1"/>
    <dgm:cxn modelId="{7C90BD87-36AD-4583-88A2-84F5A4CB2FF1}" type="presParOf" srcId="{47FBFDAB-336C-4696-8DA1-F56DCA277A6E}" destId="{7744116D-A8FC-40ED-87A3-3B586CAA8D1D}" srcOrd="2" destOrd="0" presId="urn:microsoft.com/office/officeart/2005/8/layout/orgChart1"/>
    <dgm:cxn modelId="{9537F61B-A61D-4186-8911-A73AE1A464A8}" type="presParOf" srcId="{37113379-99D0-46B3-AD8E-24FA6BA30D66}" destId="{F672C2DB-56F9-4B57-BEC3-70464139E944}" srcOrd="2" destOrd="0" presId="urn:microsoft.com/office/officeart/2005/8/layout/orgChart1"/>
    <dgm:cxn modelId="{7BDEE341-CBC2-431D-818A-61757B6D2D84}" type="presParOf" srcId="{37113379-99D0-46B3-AD8E-24FA6BA30D66}" destId="{5F61C70F-6CD1-4E4D-8873-A73566BBD418}" srcOrd="3" destOrd="0" presId="urn:microsoft.com/office/officeart/2005/8/layout/orgChart1"/>
    <dgm:cxn modelId="{5189CA86-7BDE-4A01-B3B0-ED6C0E43722D}" type="presParOf" srcId="{5F61C70F-6CD1-4E4D-8873-A73566BBD418}" destId="{86FFEEF0-86BF-47B6-A0E7-9E4935DD8227}" srcOrd="0" destOrd="0" presId="urn:microsoft.com/office/officeart/2005/8/layout/orgChart1"/>
    <dgm:cxn modelId="{72DDE198-B557-469F-B71F-CF661D54BB87}" type="presParOf" srcId="{86FFEEF0-86BF-47B6-A0E7-9E4935DD8227}" destId="{39D95C32-42CA-456A-A0FA-ACA16DD34769}" srcOrd="0" destOrd="0" presId="urn:microsoft.com/office/officeart/2005/8/layout/orgChart1"/>
    <dgm:cxn modelId="{D4FDA357-AEC7-4E37-AB74-B2086C30EE64}" type="presParOf" srcId="{86FFEEF0-86BF-47B6-A0E7-9E4935DD8227}" destId="{C573AA09-49C0-40F9-984B-0E4CA2EDB9D5}" srcOrd="1" destOrd="0" presId="urn:microsoft.com/office/officeart/2005/8/layout/orgChart1"/>
    <dgm:cxn modelId="{361D4D1C-89F1-4C1E-BE03-935E4DDDE015}" type="presParOf" srcId="{5F61C70F-6CD1-4E4D-8873-A73566BBD418}" destId="{0C4B4591-E654-4E0F-BE0D-E824EADE6C91}" srcOrd="1" destOrd="0" presId="urn:microsoft.com/office/officeart/2005/8/layout/orgChart1"/>
    <dgm:cxn modelId="{5B5AFC05-F06F-4685-B229-D54771662480}" type="presParOf" srcId="{5F61C70F-6CD1-4E4D-8873-A73566BBD418}" destId="{55EC3252-659C-4C99-905C-02BEA301973B}" srcOrd="2" destOrd="0" presId="urn:microsoft.com/office/officeart/2005/8/layout/orgChart1"/>
    <dgm:cxn modelId="{F80BB52D-8E1C-4AEF-AF15-1DA7F19B6C74}" type="presParOf" srcId="{D38ACC22-54FF-4127-8AB7-D1697E34B100}" destId="{E5A5AA47-C69D-41A1-BC30-1DE9BEA08BE0}" srcOrd="2" destOrd="0" presId="urn:microsoft.com/office/officeart/2005/8/layout/orgChart1"/>
    <dgm:cxn modelId="{14A27332-07F4-4E0B-A424-720AD8CFD356}" type="presParOf" srcId="{08E0B425-84D9-4291-AC34-5D71EDD8778C}" destId="{513ADA36-CAE2-4A0C-8E47-BCE657E512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7AED6-97A3-43BB-B9F0-6F1262D8FA8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5C43D8-C84E-46E1-85CE-3EC88A01A91B}">
      <dgm:prSet phldrT="[Text]" custT="1"/>
      <dgm:spPr/>
      <dgm:t>
        <a:bodyPr/>
        <a:lstStyle/>
        <a:p>
          <a:r>
            <a:rPr lang="en-US" sz="2400" dirty="0" err="1" smtClean="0"/>
            <a:t>ArrayBot</a:t>
          </a:r>
          <a:endParaRPr lang="en-US" sz="2400" dirty="0"/>
        </a:p>
      </dgm:t>
    </dgm:pt>
    <dgm:pt modelId="{24DDF71A-7FBB-465A-A0DB-909956D3AEA2}" type="parTrans" cxnId="{28CE5BEC-EE9B-49C6-BDB0-84CBCDA23BE8}">
      <dgm:prSet/>
      <dgm:spPr/>
      <dgm:t>
        <a:bodyPr/>
        <a:lstStyle/>
        <a:p>
          <a:endParaRPr lang="en-US"/>
        </a:p>
      </dgm:t>
    </dgm:pt>
    <dgm:pt modelId="{31E8CDE7-93B9-441C-862D-B8C8D4C6901C}" type="sibTrans" cxnId="{28CE5BEC-EE9B-49C6-BDB0-84CBCDA23BE8}">
      <dgm:prSet/>
      <dgm:spPr/>
      <dgm:t>
        <a:bodyPr/>
        <a:lstStyle/>
        <a:p>
          <a:endParaRPr lang="en-US"/>
        </a:p>
      </dgm:t>
    </dgm:pt>
    <dgm:pt modelId="{4A764DE4-D219-4C4E-9F0B-70D95E9E64BC}">
      <dgm:prSet phldrT="[Text]"/>
      <dgm:spPr/>
      <dgm:t>
        <a:bodyPr/>
        <a:lstStyle/>
        <a:p>
          <a:r>
            <a:rPr lang="en-US" dirty="0" smtClean="0"/>
            <a:t>Coverslip</a:t>
          </a:r>
          <a:endParaRPr lang="en-US" dirty="0"/>
        </a:p>
      </dgm:t>
    </dgm:pt>
    <dgm:pt modelId="{76BF6AC2-F473-4258-8B91-A02C9A17CFEE}" type="parTrans" cxnId="{F6F4266C-B814-45FC-80AE-371CF8DFB092}">
      <dgm:prSet/>
      <dgm:spPr/>
      <dgm:t>
        <a:bodyPr/>
        <a:lstStyle/>
        <a:p>
          <a:endParaRPr lang="en-US"/>
        </a:p>
      </dgm:t>
    </dgm:pt>
    <dgm:pt modelId="{9CED1E82-486C-4DC1-8214-493A56E01658}" type="sibTrans" cxnId="{F6F4266C-B814-45FC-80AE-371CF8DFB092}">
      <dgm:prSet/>
      <dgm:spPr/>
      <dgm:t>
        <a:bodyPr/>
        <a:lstStyle/>
        <a:p>
          <a:endParaRPr lang="en-US"/>
        </a:p>
      </dgm:t>
    </dgm:pt>
    <dgm:pt modelId="{09DA4C2E-DF79-475B-8C7F-6D5FB9BA57CE}">
      <dgm:prSet phldrT="[Text]"/>
      <dgm:spPr/>
      <dgm:t>
        <a:bodyPr/>
        <a:lstStyle/>
        <a:p>
          <a:r>
            <a:rPr lang="en-US" dirty="0" smtClean="0"/>
            <a:t>Whisker</a:t>
          </a:r>
          <a:endParaRPr lang="en-US" dirty="0"/>
        </a:p>
      </dgm:t>
    </dgm:pt>
    <dgm:pt modelId="{58498386-2DA0-4013-BA53-18BA7C357657}" type="parTrans" cxnId="{88682F21-E3F3-4DA4-AD34-EF3C5D077585}">
      <dgm:prSet/>
      <dgm:spPr/>
      <dgm:t>
        <a:bodyPr/>
        <a:lstStyle/>
        <a:p>
          <a:endParaRPr lang="en-US"/>
        </a:p>
      </dgm:t>
    </dgm:pt>
    <dgm:pt modelId="{72A43FD2-8879-4E36-BEA7-793094291DAC}" type="sibTrans" cxnId="{88682F21-E3F3-4DA4-AD34-EF3C5D077585}">
      <dgm:prSet/>
      <dgm:spPr/>
      <dgm:t>
        <a:bodyPr/>
        <a:lstStyle/>
        <a:p>
          <a:endParaRPr lang="en-US"/>
        </a:p>
      </dgm:t>
    </dgm:pt>
    <dgm:pt modelId="{A6034635-CE9C-4F1F-B17D-A149A117144B}">
      <dgm:prSet phldrT="[Text]"/>
      <dgm:spPr/>
      <dgm:t>
        <a:bodyPr/>
        <a:lstStyle/>
        <a:p>
          <a:r>
            <a:rPr lang="en-US" dirty="0" smtClean="0"/>
            <a:t>Camera</a:t>
          </a:r>
          <a:br>
            <a:rPr lang="en-US" dirty="0" smtClean="0"/>
          </a:br>
          <a:endParaRPr lang="en-US" dirty="0"/>
        </a:p>
      </dgm:t>
    </dgm:pt>
    <dgm:pt modelId="{B06A5FF7-01E4-402B-AFBF-088E8CB44DBE}" type="parTrans" cxnId="{C13A67D0-556E-4BF9-AAE0-683CB2BC09C4}">
      <dgm:prSet/>
      <dgm:spPr/>
      <dgm:t>
        <a:bodyPr/>
        <a:lstStyle/>
        <a:p>
          <a:endParaRPr lang="en-US"/>
        </a:p>
      </dgm:t>
    </dgm:pt>
    <dgm:pt modelId="{CB5B2CBD-CDA9-4592-897A-3C7B311BE66F}" type="sibTrans" cxnId="{C13A67D0-556E-4BF9-AAE0-683CB2BC09C4}">
      <dgm:prSet/>
      <dgm:spPr/>
      <dgm:t>
        <a:bodyPr/>
        <a:lstStyle/>
        <a:p>
          <a:endParaRPr lang="en-US"/>
        </a:p>
      </dgm:t>
    </dgm:pt>
    <dgm:pt modelId="{4634B951-9E5C-4417-841F-7CB6DC619A35}">
      <dgm:prSet phldrT="[Text]"/>
      <dgm:spPr/>
      <dgm:t>
        <a:bodyPr/>
        <a:lstStyle/>
        <a:p>
          <a:endParaRPr lang="en-US" dirty="0"/>
        </a:p>
      </dgm:t>
    </dgm:pt>
    <dgm:pt modelId="{0988401F-B765-4FB9-B9AC-99E45DF05846}" type="parTrans" cxnId="{4ACF83E9-ACE8-4567-A1E0-B2191838196C}">
      <dgm:prSet/>
      <dgm:spPr/>
      <dgm:t>
        <a:bodyPr/>
        <a:lstStyle/>
        <a:p>
          <a:endParaRPr lang="en-US"/>
        </a:p>
      </dgm:t>
    </dgm:pt>
    <dgm:pt modelId="{A67AF27D-1EED-4048-94CA-DC57ABC3DB32}" type="sibTrans" cxnId="{4ACF83E9-ACE8-4567-A1E0-B2191838196C}">
      <dgm:prSet/>
      <dgm:spPr/>
      <dgm:t>
        <a:bodyPr/>
        <a:lstStyle/>
        <a:p>
          <a:endParaRPr lang="en-US"/>
        </a:p>
      </dgm:t>
    </dgm:pt>
    <dgm:pt modelId="{D81C0833-85BB-4271-A199-4C93BC5127E1}">
      <dgm:prSet phldrT="[Text]"/>
      <dgm:spPr/>
      <dgm:t>
        <a:bodyPr/>
        <a:lstStyle/>
        <a:p>
          <a:r>
            <a:rPr lang="en-US" dirty="0" smtClean="0"/>
            <a:t>Positioner</a:t>
          </a:r>
          <a:br>
            <a:rPr lang="en-US" dirty="0" smtClean="0"/>
          </a:br>
          <a:endParaRPr lang="en-US" dirty="0"/>
        </a:p>
      </dgm:t>
    </dgm:pt>
    <dgm:pt modelId="{852247AB-7065-4DEE-B734-76D147AB895F}" type="parTrans" cxnId="{2E521405-B416-4C3B-A38F-CC69B8D2CF01}">
      <dgm:prSet/>
      <dgm:spPr/>
      <dgm:t>
        <a:bodyPr/>
        <a:lstStyle/>
        <a:p>
          <a:endParaRPr lang="en-US"/>
        </a:p>
      </dgm:t>
    </dgm:pt>
    <dgm:pt modelId="{DCF2DB0E-114C-4212-9A41-A85071ABC172}" type="sibTrans" cxnId="{2E521405-B416-4C3B-A38F-CC69B8D2CF01}">
      <dgm:prSet/>
      <dgm:spPr/>
      <dgm:t>
        <a:bodyPr/>
        <a:lstStyle/>
        <a:p>
          <a:endParaRPr lang="en-US"/>
        </a:p>
      </dgm:t>
    </dgm:pt>
    <dgm:pt modelId="{0783DD29-89F7-420B-94EE-E555D8C0FAE0}">
      <dgm:prSet phldrT="[Text]"/>
      <dgm:spPr/>
      <dgm:t>
        <a:bodyPr/>
        <a:lstStyle/>
        <a:p>
          <a:endParaRPr lang="en-US" dirty="0"/>
        </a:p>
      </dgm:t>
    </dgm:pt>
    <dgm:pt modelId="{4B6A18F8-DB7B-492B-9619-A93BCBA49A13}" type="parTrans" cxnId="{F35ADD08-91FA-4FDD-ACFA-1B9C58FF015E}">
      <dgm:prSet/>
      <dgm:spPr/>
      <dgm:t>
        <a:bodyPr/>
        <a:lstStyle/>
        <a:p>
          <a:endParaRPr lang="en-US"/>
        </a:p>
      </dgm:t>
    </dgm:pt>
    <dgm:pt modelId="{51A238AB-146E-4BED-B409-57EAA3204FA2}" type="sibTrans" cxnId="{F35ADD08-91FA-4FDD-ACFA-1B9C58FF015E}">
      <dgm:prSet/>
      <dgm:spPr/>
      <dgm:t>
        <a:bodyPr/>
        <a:lstStyle/>
        <a:p>
          <a:endParaRPr lang="en-US"/>
        </a:p>
      </dgm:t>
    </dgm:pt>
    <dgm:pt modelId="{3A9783CA-6553-4A0B-868B-FDBA984A1B11}">
      <dgm:prSet phldrT="[Text]"/>
      <dgm:spPr/>
      <dgm:t>
        <a:bodyPr/>
        <a:lstStyle/>
        <a:p>
          <a:r>
            <a:rPr lang="en-US" dirty="0" smtClean="0"/>
            <a:t>Settings</a:t>
          </a:r>
          <a:endParaRPr lang="en-US" dirty="0"/>
        </a:p>
      </dgm:t>
    </dgm:pt>
    <dgm:pt modelId="{AC339997-551B-4295-AAA9-50BE77963231}" type="parTrans" cxnId="{D40BCD51-D1DB-4599-B358-CE73458D0091}">
      <dgm:prSet/>
      <dgm:spPr/>
      <dgm:t>
        <a:bodyPr/>
        <a:lstStyle/>
        <a:p>
          <a:endParaRPr lang="en-US"/>
        </a:p>
      </dgm:t>
    </dgm:pt>
    <dgm:pt modelId="{ECF35FC9-944B-40FB-BF4C-6664CA5E3638}" type="sibTrans" cxnId="{D40BCD51-D1DB-4599-B358-CE73458D0091}">
      <dgm:prSet/>
      <dgm:spPr/>
      <dgm:t>
        <a:bodyPr/>
        <a:lstStyle/>
        <a:p>
          <a:endParaRPr lang="en-US"/>
        </a:p>
      </dgm:t>
    </dgm:pt>
    <dgm:pt modelId="{54CCB61D-F2EE-4314-BC9D-ABC5E501DB91}">
      <dgm:prSet phldrT="[Text]"/>
      <dgm:spPr/>
      <dgm:t>
        <a:bodyPr/>
        <a:lstStyle/>
        <a:p>
          <a:r>
            <a:rPr lang="en-US" dirty="0" smtClean="0"/>
            <a:t>Initialize()</a:t>
          </a:r>
          <a:endParaRPr lang="en-US" dirty="0"/>
        </a:p>
      </dgm:t>
    </dgm:pt>
    <dgm:pt modelId="{19517F10-0496-4F36-B7BA-4CF0FA66692B}" type="parTrans" cxnId="{3486D8CA-E5DB-4B7D-AFC6-71B28B84FD36}">
      <dgm:prSet/>
      <dgm:spPr/>
      <dgm:t>
        <a:bodyPr/>
        <a:lstStyle/>
        <a:p>
          <a:endParaRPr lang="en-US"/>
        </a:p>
      </dgm:t>
    </dgm:pt>
    <dgm:pt modelId="{D52BAEBE-9257-47D0-8100-4C00C79359E4}" type="sibTrans" cxnId="{3486D8CA-E5DB-4B7D-AFC6-71B28B84FD36}">
      <dgm:prSet/>
      <dgm:spPr/>
      <dgm:t>
        <a:bodyPr/>
        <a:lstStyle/>
        <a:p>
          <a:endParaRPr lang="en-US"/>
        </a:p>
      </dgm:t>
    </dgm:pt>
    <dgm:pt modelId="{6FA4DFF2-6413-4965-8784-FB891A72171D}">
      <dgm:prSet phldrT="[Text]"/>
      <dgm:spPr/>
      <dgm:t>
        <a:bodyPr/>
        <a:lstStyle/>
        <a:p>
          <a:r>
            <a:rPr lang="en-US" dirty="0" smtClean="0"/>
            <a:t>Stow()</a:t>
          </a:r>
          <a:br>
            <a:rPr lang="en-US" dirty="0" smtClean="0"/>
          </a:br>
          <a:endParaRPr lang="en-US" dirty="0"/>
        </a:p>
      </dgm:t>
    </dgm:pt>
    <dgm:pt modelId="{08110C5B-EF1A-4423-95DA-82457F8D7C94}" type="parTrans" cxnId="{745CE406-5128-458B-B2D5-CF14E1931C88}">
      <dgm:prSet/>
      <dgm:spPr/>
      <dgm:t>
        <a:bodyPr/>
        <a:lstStyle/>
        <a:p>
          <a:endParaRPr lang="en-US"/>
        </a:p>
      </dgm:t>
    </dgm:pt>
    <dgm:pt modelId="{0B6F363B-44DD-45D2-93A6-568ABCBBA118}" type="sibTrans" cxnId="{745CE406-5128-458B-B2D5-CF14E1931C88}">
      <dgm:prSet/>
      <dgm:spPr/>
      <dgm:t>
        <a:bodyPr/>
        <a:lstStyle/>
        <a:p>
          <a:endParaRPr lang="en-US"/>
        </a:p>
      </dgm:t>
    </dgm:pt>
    <dgm:pt modelId="{5F1FA8A2-A2C6-43A8-B147-7BB65F4BB03A}">
      <dgm:prSet phldrT="[Text]"/>
      <dgm:spPr/>
      <dgm:t>
        <a:bodyPr/>
        <a:lstStyle/>
        <a:p>
          <a:r>
            <a:rPr lang="en-US" dirty="0" smtClean="0"/>
            <a:t>Positioner</a:t>
          </a:r>
          <a:br>
            <a:rPr lang="en-US" dirty="0" smtClean="0"/>
          </a:br>
          <a:endParaRPr lang="en-US" dirty="0"/>
        </a:p>
      </dgm:t>
    </dgm:pt>
    <dgm:pt modelId="{BB53B1B1-F030-4BAE-995A-9888A22ACE61}" type="sibTrans" cxnId="{2CD54A07-8BCD-47E8-BC7E-E17878B20D9D}">
      <dgm:prSet/>
      <dgm:spPr/>
      <dgm:t>
        <a:bodyPr/>
        <a:lstStyle/>
        <a:p>
          <a:endParaRPr lang="en-US"/>
        </a:p>
      </dgm:t>
    </dgm:pt>
    <dgm:pt modelId="{922EEC0C-9BD7-41F9-975C-43ADD6B4C3B7}" type="parTrans" cxnId="{2CD54A07-8BCD-47E8-BC7E-E17878B20D9D}">
      <dgm:prSet/>
      <dgm:spPr/>
      <dgm:t>
        <a:bodyPr/>
        <a:lstStyle/>
        <a:p>
          <a:endParaRPr lang="en-US"/>
        </a:p>
      </dgm:t>
    </dgm:pt>
    <dgm:pt modelId="{849A44E8-8868-4543-A367-720B1C71A282}" type="pres">
      <dgm:prSet presAssocID="{2A27AED6-97A3-43BB-B9F0-6F1262D8FA8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FE18F5-B583-4141-8061-BC3E86E3CF93}" type="pres">
      <dgm:prSet presAssocID="{CF5C43D8-C84E-46E1-85CE-3EC88A01A91B}" presName="parentLin" presStyleCnt="0"/>
      <dgm:spPr/>
    </dgm:pt>
    <dgm:pt modelId="{0E7EB5B0-3EC6-4268-9FC4-1A506436F450}" type="pres">
      <dgm:prSet presAssocID="{CF5C43D8-C84E-46E1-85CE-3EC88A01A91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2C996F2-0ACD-4DD0-BE97-B8AED07A97C6}" type="pres">
      <dgm:prSet presAssocID="{CF5C43D8-C84E-46E1-85CE-3EC88A01A91B}" presName="parentText" presStyleLbl="node1" presStyleIdx="0" presStyleCnt="1" custScaleY="2149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CDC74-3DF2-47C7-9DED-DED128CDDDBF}" type="pres">
      <dgm:prSet presAssocID="{CF5C43D8-C84E-46E1-85CE-3EC88A01A91B}" presName="negativeSpace" presStyleCnt="0"/>
      <dgm:spPr/>
    </dgm:pt>
    <dgm:pt modelId="{3B84BF06-5215-4FCB-A48A-56981FC939CD}" type="pres">
      <dgm:prSet presAssocID="{CF5C43D8-C84E-46E1-85CE-3EC88A01A91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2F87A-7185-47A6-BB33-BF0C9A023412}" type="presOf" srcId="{D81C0833-85BB-4271-A199-4C93BC5127E1}" destId="{3B84BF06-5215-4FCB-A48A-56981FC939CD}" srcOrd="0" destOrd="1" presId="urn:microsoft.com/office/officeart/2005/8/layout/list1"/>
    <dgm:cxn modelId="{F35ADD08-91FA-4FDD-ACFA-1B9C58FF015E}" srcId="{6FA4DFF2-6413-4965-8784-FB891A72171D}" destId="{0783DD29-89F7-420B-94EE-E555D8C0FAE0}" srcOrd="0" destOrd="0" parTransId="{4B6A18F8-DB7B-492B-9619-A93BCBA49A13}" sibTransId="{51A238AB-146E-4BED-B409-57EAA3204FA2}"/>
    <dgm:cxn modelId="{759AC31B-3A8F-4C77-802F-677D6FCEC4FB}" type="presOf" srcId="{CF5C43D8-C84E-46E1-85CE-3EC88A01A91B}" destId="{82C996F2-0ACD-4DD0-BE97-B8AED07A97C6}" srcOrd="1" destOrd="0" presId="urn:microsoft.com/office/officeart/2005/8/layout/list1"/>
    <dgm:cxn modelId="{003CB52B-0328-4FEF-A1B2-BA35C6F261DE}" type="presOf" srcId="{A6034635-CE9C-4F1F-B17D-A149A117144B}" destId="{3B84BF06-5215-4FCB-A48A-56981FC939CD}" srcOrd="0" destOrd="4" presId="urn:microsoft.com/office/officeart/2005/8/layout/list1"/>
    <dgm:cxn modelId="{2E521405-B416-4C3B-A38F-CC69B8D2CF01}" srcId="{4A764DE4-D219-4C4E-9F0B-70D95E9E64BC}" destId="{D81C0833-85BB-4271-A199-4C93BC5127E1}" srcOrd="0" destOrd="0" parTransId="{852247AB-7065-4DEE-B734-76D147AB895F}" sibTransId="{DCF2DB0E-114C-4212-9A41-A85071ABC172}"/>
    <dgm:cxn modelId="{277DACA7-5D34-4ABE-A1E4-D0EAA6E8BC7A}" type="presOf" srcId="{4A764DE4-D219-4C4E-9F0B-70D95E9E64BC}" destId="{3B84BF06-5215-4FCB-A48A-56981FC939CD}" srcOrd="0" destOrd="0" presId="urn:microsoft.com/office/officeart/2005/8/layout/list1"/>
    <dgm:cxn modelId="{51D37F1B-0EE5-44F7-842B-C3AADA1A8972}" type="presOf" srcId="{54CCB61D-F2EE-4314-BC9D-ABC5E501DB91}" destId="{3B84BF06-5215-4FCB-A48A-56981FC939CD}" srcOrd="0" destOrd="6" presId="urn:microsoft.com/office/officeart/2005/8/layout/list1"/>
    <dgm:cxn modelId="{2CD54A07-8BCD-47E8-BC7E-E17878B20D9D}" srcId="{09DA4C2E-DF79-475B-8C7F-6D5FB9BA57CE}" destId="{5F1FA8A2-A2C6-43A8-B147-7BB65F4BB03A}" srcOrd="0" destOrd="0" parTransId="{922EEC0C-9BD7-41F9-975C-43ADD6B4C3B7}" sibTransId="{BB53B1B1-F030-4BAE-995A-9888A22ACE61}"/>
    <dgm:cxn modelId="{3486D8CA-E5DB-4B7D-AFC6-71B28B84FD36}" srcId="{CF5C43D8-C84E-46E1-85CE-3EC88A01A91B}" destId="{54CCB61D-F2EE-4314-BC9D-ABC5E501DB91}" srcOrd="4" destOrd="0" parTransId="{19517F10-0496-4F36-B7BA-4CF0FA66692B}" sibTransId="{D52BAEBE-9257-47D0-8100-4C00C79359E4}"/>
    <dgm:cxn modelId="{745CE406-5128-458B-B2D5-CF14E1931C88}" srcId="{CF5C43D8-C84E-46E1-85CE-3EC88A01A91B}" destId="{6FA4DFF2-6413-4965-8784-FB891A72171D}" srcOrd="5" destOrd="0" parTransId="{08110C5B-EF1A-4423-95DA-82457F8D7C94}" sibTransId="{0B6F363B-44DD-45D2-93A6-568ABCBBA118}"/>
    <dgm:cxn modelId="{C13A67D0-556E-4BF9-AAE0-683CB2BC09C4}" srcId="{CF5C43D8-C84E-46E1-85CE-3EC88A01A91B}" destId="{A6034635-CE9C-4F1F-B17D-A149A117144B}" srcOrd="2" destOrd="0" parTransId="{B06A5FF7-01E4-402B-AFBF-088E8CB44DBE}" sibTransId="{CB5B2CBD-CDA9-4592-897A-3C7B311BE66F}"/>
    <dgm:cxn modelId="{E3F7167D-D3E0-4C40-ACBA-EAFAD0C5679D}" type="presOf" srcId="{4634B951-9E5C-4417-841F-7CB6DC619A35}" destId="{3B84BF06-5215-4FCB-A48A-56981FC939CD}" srcOrd="0" destOrd="9" presId="urn:microsoft.com/office/officeart/2005/8/layout/list1"/>
    <dgm:cxn modelId="{D727FC75-3B89-4C7F-BF47-577F309B56F2}" type="presOf" srcId="{3A9783CA-6553-4A0B-868B-FDBA984A1B11}" destId="{3B84BF06-5215-4FCB-A48A-56981FC939CD}" srcOrd="0" destOrd="5" presId="urn:microsoft.com/office/officeart/2005/8/layout/list1"/>
    <dgm:cxn modelId="{C8E73D34-570D-4FD8-80A6-C9E4056A60D3}" type="presOf" srcId="{5F1FA8A2-A2C6-43A8-B147-7BB65F4BB03A}" destId="{3B84BF06-5215-4FCB-A48A-56981FC939CD}" srcOrd="0" destOrd="3" presId="urn:microsoft.com/office/officeart/2005/8/layout/list1"/>
    <dgm:cxn modelId="{F6F4266C-B814-45FC-80AE-371CF8DFB092}" srcId="{CF5C43D8-C84E-46E1-85CE-3EC88A01A91B}" destId="{4A764DE4-D219-4C4E-9F0B-70D95E9E64BC}" srcOrd="0" destOrd="0" parTransId="{76BF6AC2-F473-4258-8B91-A02C9A17CFEE}" sibTransId="{9CED1E82-486C-4DC1-8214-493A56E01658}"/>
    <dgm:cxn modelId="{08F1F8E3-28EE-47BE-B9F4-A23FAA919285}" type="presOf" srcId="{CF5C43D8-C84E-46E1-85CE-3EC88A01A91B}" destId="{0E7EB5B0-3EC6-4268-9FC4-1A506436F450}" srcOrd="0" destOrd="0" presId="urn:microsoft.com/office/officeart/2005/8/layout/list1"/>
    <dgm:cxn modelId="{D636C8A2-632E-4D68-814B-8D3E67ACA27B}" type="presOf" srcId="{09DA4C2E-DF79-475B-8C7F-6D5FB9BA57CE}" destId="{3B84BF06-5215-4FCB-A48A-56981FC939CD}" srcOrd="0" destOrd="2" presId="urn:microsoft.com/office/officeart/2005/8/layout/list1"/>
    <dgm:cxn modelId="{448020AA-DDD0-4DC9-8FD7-01C0C861B625}" type="presOf" srcId="{0783DD29-89F7-420B-94EE-E555D8C0FAE0}" destId="{3B84BF06-5215-4FCB-A48A-56981FC939CD}" srcOrd="0" destOrd="8" presId="urn:microsoft.com/office/officeart/2005/8/layout/list1"/>
    <dgm:cxn modelId="{8B34AFFF-F81A-49B7-A643-DD7C53BB8892}" type="presOf" srcId="{2A27AED6-97A3-43BB-B9F0-6F1262D8FA81}" destId="{849A44E8-8868-4543-A367-720B1C71A282}" srcOrd="0" destOrd="0" presId="urn:microsoft.com/office/officeart/2005/8/layout/list1"/>
    <dgm:cxn modelId="{4ACF83E9-ACE8-4567-A1E0-B2191838196C}" srcId="{CF5C43D8-C84E-46E1-85CE-3EC88A01A91B}" destId="{4634B951-9E5C-4417-841F-7CB6DC619A35}" srcOrd="6" destOrd="0" parTransId="{0988401F-B765-4FB9-B9AC-99E45DF05846}" sibTransId="{A67AF27D-1EED-4048-94CA-DC57ABC3DB32}"/>
    <dgm:cxn modelId="{218E6468-C457-431C-89A1-54F9CA329962}" type="presOf" srcId="{6FA4DFF2-6413-4965-8784-FB891A72171D}" destId="{3B84BF06-5215-4FCB-A48A-56981FC939CD}" srcOrd="0" destOrd="7" presId="urn:microsoft.com/office/officeart/2005/8/layout/list1"/>
    <dgm:cxn modelId="{D40BCD51-D1DB-4599-B358-CE73458D0091}" srcId="{CF5C43D8-C84E-46E1-85CE-3EC88A01A91B}" destId="{3A9783CA-6553-4A0B-868B-FDBA984A1B11}" srcOrd="3" destOrd="0" parTransId="{AC339997-551B-4295-AAA9-50BE77963231}" sibTransId="{ECF35FC9-944B-40FB-BF4C-6664CA5E3638}"/>
    <dgm:cxn modelId="{88682F21-E3F3-4DA4-AD34-EF3C5D077585}" srcId="{CF5C43D8-C84E-46E1-85CE-3EC88A01A91B}" destId="{09DA4C2E-DF79-475B-8C7F-6D5FB9BA57CE}" srcOrd="1" destOrd="0" parTransId="{58498386-2DA0-4013-BA53-18BA7C357657}" sibTransId="{72A43FD2-8879-4E36-BEA7-793094291DAC}"/>
    <dgm:cxn modelId="{28CE5BEC-EE9B-49C6-BDB0-84CBCDA23BE8}" srcId="{2A27AED6-97A3-43BB-B9F0-6F1262D8FA81}" destId="{CF5C43D8-C84E-46E1-85CE-3EC88A01A91B}" srcOrd="0" destOrd="0" parTransId="{24DDF71A-7FBB-465A-A0DB-909956D3AEA2}" sibTransId="{31E8CDE7-93B9-441C-862D-B8C8D4C6901C}"/>
    <dgm:cxn modelId="{7B9DA1EB-D061-4278-894D-6A19448958CB}" type="presParOf" srcId="{849A44E8-8868-4543-A367-720B1C71A282}" destId="{56FE18F5-B583-4141-8061-BC3E86E3CF93}" srcOrd="0" destOrd="0" presId="urn:microsoft.com/office/officeart/2005/8/layout/list1"/>
    <dgm:cxn modelId="{7250B4F4-6544-4AC6-9B38-A08E8F14A873}" type="presParOf" srcId="{56FE18F5-B583-4141-8061-BC3E86E3CF93}" destId="{0E7EB5B0-3EC6-4268-9FC4-1A506436F450}" srcOrd="0" destOrd="0" presId="urn:microsoft.com/office/officeart/2005/8/layout/list1"/>
    <dgm:cxn modelId="{A4C48E23-BA80-4EBC-AB78-5BA08E14F27C}" type="presParOf" srcId="{56FE18F5-B583-4141-8061-BC3E86E3CF93}" destId="{82C996F2-0ACD-4DD0-BE97-B8AED07A97C6}" srcOrd="1" destOrd="0" presId="urn:microsoft.com/office/officeart/2005/8/layout/list1"/>
    <dgm:cxn modelId="{056A932E-A32A-4712-B9C7-3523F9B90DF8}" type="presParOf" srcId="{849A44E8-8868-4543-A367-720B1C71A282}" destId="{985CDC74-3DF2-47C7-9DED-DED128CDDDBF}" srcOrd="1" destOrd="0" presId="urn:microsoft.com/office/officeart/2005/8/layout/list1"/>
    <dgm:cxn modelId="{69FCC3DF-D03A-4FD5-85C5-63A4E0F22CA3}" type="presParOf" srcId="{849A44E8-8868-4543-A367-720B1C71A282}" destId="{3B84BF06-5215-4FCB-A48A-56981FC939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5D5B1D-903C-413B-B0AD-6B3FB26B08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DFEC99-1BE3-4649-B163-64032183DA9B}">
      <dgm:prSet phldrT="[Text]"/>
      <dgm:spPr/>
      <dgm:t>
        <a:bodyPr/>
        <a:lstStyle/>
        <a:p>
          <a:r>
            <a:rPr lang="en-US" dirty="0" smtClean="0"/>
            <a:t>Positioner (3D)</a:t>
          </a:r>
          <a:endParaRPr lang="en-US" dirty="0"/>
        </a:p>
      </dgm:t>
    </dgm:pt>
    <dgm:pt modelId="{31890155-98BB-40A0-A2A6-9135329860BB}" type="parTrans" cxnId="{F9534221-0DC0-46A0-851C-22886AEB0B69}">
      <dgm:prSet/>
      <dgm:spPr/>
      <dgm:t>
        <a:bodyPr/>
        <a:lstStyle/>
        <a:p>
          <a:endParaRPr lang="en-US"/>
        </a:p>
      </dgm:t>
    </dgm:pt>
    <dgm:pt modelId="{BB38674E-7D42-4EB1-B1C0-252C2D96233E}" type="sibTrans" cxnId="{F9534221-0DC0-46A0-851C-22886AEB0B69}">
      <dgm:prSet/>
      <dgm:spPr/>
      <dgm:t>
        <a:bodyPr/>
        <a:lstStyle/>
        <a:p>
          <a:endParaRPr lang="en-US"/>
        </a:p>
      </dgm:t>
    </dgm:pt>
    <dgm:pt modelId="{E55849B5-8402-4CE8-9DC2-4096A7F3E7D3}">
      <dgm:prSet phldrT="[Text]" custT="1"/>
      <dgm:spPr/>
      <dgm:t>
        <a:bodyPr/>
        <a:lstStyle/>
        <a:p>
          <a:r>
            <a:rPr lang="en-US" sz="1900" dirty="0" smtClean="0"/>
            <a:t>Settings</a:t>
          </a:r>
          <a:br>
            <a:rPr lang="en-US" sz="1900" dirty="0" smtClean="0"/>
          </a:br>
          <a:endParaRPr lang="en-US" sz="1900" dirty="0"/>
        </a:p>
      </dgm:t>
    </dgm:pt>
    <dgm:pt modelId="{0D246EA7-4B2A-4C00-B833-67BA94E8C476}" type="parTrans" cxnId="{3DCB7A61-2B57-4357-AE8F-80C83C0556C3}">
      <dgm:prSet/>
      <dgm:spPr/>
      <dgm:t>
        <a:bodyPr/>
        <a:lstStyle/>
        <a:p>
          <a:endParaRPr lang="en-US"/>
        </a:p>
      </dgm:t>
    </dgm:pt>
    <dgm:pt modelId="{2AC7694E-F392-4725-882C-6CE87C5D9A12}" type="sibTrans" cxnId="{3DCB7A61-2B57-4357-AE8F-80C83C0556C3}">
      <dgm:prSet/>
      <dgm:spPr/>
      <dgm:t>
        <a:bodyPr/>
        <a:lstStyle/>
        <a:p>
          <a:endParaRPr lang="en-US"/>
        </a:p>
      </dgm:t>
    </dgm:pt>
    <dgm:pt modelId="{5402BA1F-3173-4A11-A40D-9B0767E5B60E}">
      <dgm:prSet phldrT="[Text]" custT="1"/>
      <dgm:spPr/>
      <dgm:t>
        <a:bodyPr/>
        <a:lstStyle/>
        <a:p>
          <a:endParaRPr lang="en-US" sz="1900" dirty="0"/>
        </a:p>
      </dgm:t>
    </dgm:pt>
    <dgm:pt modelId="{34D69107-8487-47F5-8022-B9262B6F3231}" type="parTrans" cxnId="{08DABE8F-334B-4CC3-9891-57EC1AEBE56D}">
      <dgm:prSet/>
      <dgm:spPr/>
      <dgm:t>
        <a:bodyPr/>
        <a:lstStyle/>
        <a:p>
          <a:endParaRPr lang="en-US"/>
        </a:p>
      </dgm:t>
    </dgm:pt>
    <dgm:pt modelId="{E5A04D88-199E-43AC-9972-921ED82F1F7E}" type="sibTrans" cxnId="{08DABE8F-334B-4CC3-9891-57EC1AEBE56D}">
      <dgm:prSet/>
      <dgm:spPr/>
      <dgm:t>
        <a:bodyPr/>
        <a:lstStyle/>
        <a:p>
          <a:endParaRPr lang="en-US"/>
        </a:p>
      </dgm:t>
    </dgm:pt>
    <dgm:pt modelId="{3974BF4E-238F-460A-ADF2-802AC3F1E923}">
      <dgm:prSet phldrT="[Text]" custT="1"/>
      <dgm:spPr/>
      <dgm:t>
        <a:bodyPr/>
        <a:lstStyle/>
        <a:p>
          <a:r>
            <a:rPr lang="en-US" sz="1900" dirty="0" smtClean="0"/>
            <a:t>X, Y, Z Position Controller</a:t>
          </a:r>
          <a:endParaRPr lang="en-US" sz="1900" dirty="0"/>
        </a:p>
      </dgm:t>
    </dgm:pt>
    <dgm:pt modelId="{C1F1B64C-635F-4661-98D1-F487EFA0D7E2}" type="parTrans" cxnId="{17E34F4E-5666-4DF5-B30D-FBFA1A10065F}">
      <dgm:prSet/>
      <dgm:spPr/>
      <dgm:t>
        <a:bodyPr/>
        <a:lstStyle/>
        <a:p>
          <a:endParaRPr lang="en-US"/>
        </a:p>
      </dgm:t>
    </dgm:pt>
    <dgm:pt modelId="{399AA4D4-4283-4FFA-8201-4EE726FC67E7}" type="sibTrans" cxnId="{17E34F4E-5666-4DF5-B30D-FBFA1A10065F}">
      <dgm:prSet/>
      <dgm:spPr/>
      <dgm:t>
        <a:bodyPr/>
        <a:lstStyle/>
        <a:p>
          <a:endParaRPr lang="en-US"/>
        </a:p>
      </dgm:t>
    </dgm:pt>
    <dgm:pt modelId="{84F02983-B676-4F41-9E92-31E6851AF82A}">
      <dgm:prSet phldrT="[Text]" custT="1"/>
      <dgm:spPr/>
      <dgm:t>
        <a:bodyPr/>
        <a:lstStyle/>
        <a:p>
          <a:r>
            <a:rPr lang="en-US" sz="1900" dirty="0" smtClean="0"/>
            <a:t>Initialize()</a:t>
          </a:r>
          <a:endParaRPr lang="en-US" sz="1900" dirty="0"/>
        </a:p>
      </dgm:t>
    </dgm:pt>
    <dgm:pt modelId="{8C505D30-36EC-40F9-9516-2107B670BD71}" type="parTrans" cxnId="{D8CA8D3F-CD4A-4582-A880-B3CB9256424F}">
      <dgm:prSet/>
      <dgm:spPr/>
      <dgm:t>
        <a:bodyPr/>
        <a:lstStyle/>
        <a:p>
          <a:endParaRPr lang="en-US"/>
        </a:p>
      </dgm:t>
    </dgm:pt>
    <dgm:pt modelId="{7F4FEF53-225F-4A02-882E-F000CF354019}" type="sibTrans" cxnId="{D8CA8D3F-CD4A-4582-A880-B3CB9256424F}">
      <dgm:prSet/>
      <dgm:spPr/>
      <dgm:t>
        <a:bodyPr/>
        <a:lstStyle/>
        <a:p>
          <a:endParaRPr lang="en-US"/>
        </a:p>
      </dgm:t>
    </dgm:pt>
    <dgm:pt modelId="{5FD61399-32F3-4AA9-B275-885E7B84ADBC}">
      <dgm:prSet phldrT="[Text]" custT="1"/>
      <dgm:spPr/>
      <dgm:t>
        <a:bodyPr/>
        <a:lstStyle/>
        <a:p>
          <a:r>
            <a:rPr lang="en-US" sz="1900" dirty="0" smtClean="0"/>
            <a:t>Stow()</a:t>
          </a:r>
          <a:endParaRPr lang="en-US" sz="1900" dirty="0"/>
        </a:p>
      </dgm:t>
    </dgm:pt>
    <dgm:pt modelId="{59835DC4-5628-4F97-805B-85707ACC04D6}" type="parTrans" cxnId="{BBEEDB62-8A5F-4F53-99D0-A4E688799C95}">
      <dgm:prSet/>
      <dgm:spPr/>
      <dgm:t>
        <a:bodyPr/>
        <a:lstStyle/>
        <a:p>
          <a:endParaRPr lang="en-US"/>
        </a:p>
      </dgm:t>
    </dgm:pt>
    <dgm:pt modelId="{B936123E-46AE-4F83-B4CD-6DBDE8D1F27B}" type="sibTrans" cxnId="{BBEEDB62-8A5F-4F53-99D0-A4E688799C95}">
      <dgm:prSet/>
      <dgm:spPr/>
      <dgm:t>
        <a:bodyPr/>
        <a:lstStyle/>
        <a:p>
          <a:endParaRPr lang="en-US"/>
        </a:p>
      </dgm:t>
    </dgm:pt>
    <dgm:pt modelId="{C02EDE8A-5370-41C8-BB28-E48CF549464C}">
      <dgm:prSet phldrT="[Text]" custT="1"/>
      <dgm:spPr/>
      <dgm:t>
        <a:bodyPr/>
        <a:lstStyle/>
        <a:p>
          <a:r>
            <a:rPr lang="en-US" sz="1900" dirty="0" smtClean="0"/>
            <a:t>Move to Defined location()</a:t>
          </a:r>
          <a:endParaRPr lang="en-US" sz="1900" dirty="0"/>
        </a:p>
      </dgm:t>
    </dgm:pt>
    <dgm:pt modelId="{E83E927A-73FE-4B42-A181-FA75A2082572}" type="parTrans" cxnId="{5D5C9110-0093-4816-B9EA-88394F08D2C8}">
      <dgm:prSet/>
      <dgm:spPr/>
      <dgm:t>
        <a:bodyPr/>
        <a:lstStyle/>
        <a:p>
          <a:endParaRPr lang="en-US"/>
        </a:p>
      </dgm:t>
    </dgm:pt>
    <dgm:pt modelId="{21E55F8C-70B9-41E6-BB0B-FFE9FF6B37E7}" type="sibTrans" cxnId="{5D5C9110-0093-4816-B9EA-88394F08D2C8}">
      <dgm:prSet/>
      <dgm:spPr/>
      <dgm:t>
        <a:bodyPr/>
        <a:lstStyle/>
        <a:p>
          <a:endParaRPr lang="en-US"/>
        </a:p>
      </dgm:t>
    </dgm:pt>
    <dgm:pt modelId="{6B8D3ABC-BB23-4FCF-A6E2-0739D23C1D2C}" type="pres">
      <dgm:prSet presAssocID="{485D5B1D-903C-413B-B0AD-6B3FB26B08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496A43-5010-4464-87EC-8438CE2FD638}" type="pres">
      <dgm:prSet presAssocID="{56DFEC99-1BE3-4649-B163-64032183DA9B}" presName="parentLin" presStyleCnt="0"/>
      <dgm:spPr/>
    </dgm:pt>
    <dgm:pt modelId="{4A8D3081-7512-4D70-A185-0C05CB422303}" type="pres">
      <dgm:prSet presAssocID="{56DFEC99-1BE3-4649-B163-64032183DA9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1101DBBA-AC85-4020-A333-5D67476C6769}" type="pres">
      <dgm:prSet presAssocID="{56DFEC99-1BE3-4649-B163-64032183DA9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0203E-DE3A-45DE-9875-1A869ADC725D}" type="pres">
      <dgm:prSet presAssocID="{56DFEC99-1BE3-4649-B163-64032183DA9B}" presName="negativeSpace" presStyleCnt="0"/>
      <dgm:spPr/>
    </dgm:pt>
    <dgm:pt modelId="{824034AE-157F-469F-915C-EC6DAE34225C}" type="pres">
      <dgm:prSet presAssocID="{56DFEC99-1BE3-4649-B163-64032183DA9B}" presName="childText" presStyleLbl="conFgAcc1" presStyleIdx="0" presStyleCnt="1" custScaleY="116806" custLinFactNeighborX="1271" custLinFactNeighborY="25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534221-0DC0-46A0-851C-22886AEB0B69}" srcId="{485D5B1D-903C-413B-B0AD-6B3FB26B0803}" destId="{56DFEC99-1BE3-4649-B163-64032183DA9B}" srcOrd="0" destOrd="0" parTransId="{31890155-98BB-40A0-A2A6-9135329860BB}" sibTransId="{BB38674E-7D42-4EB1-B1C0-252C2D96233E}"/>
    <dgm:cxn modelId="{A15EA657-CFC5-4192-BEBD-E4BD847E3087}" type="presOf" srcId="{84F02983-B676-4F41-9E92-31E6851AF82A}" destId="{824034AE-157F-469F-915C-EC6DAE34225C}" srcOrd="0" destOrd="2" presId="urn:microsoft.com/office/officeart/2005/8/layout/list1"/>
    <dgm:cxn modelId="{3DCB7A61-2B57-4357-AE8F-80C83C0556C3}" srcId="{56DFEC99-1BE3-4649-B163-64032183DA9B}" destId="{E55849B5-8402-4CE8-9DC2-4096A7F3E7D3}" srcOrd="1" destOrd="0" parTransId="{0D246EA7-4B2A-4C00-B833-67BA94E8C476}" sibTransId="{2AC7694E-F392-4725-882C-6CE87C5D9A12}"/>
    <dgm:cxn modelId="{43812563-193A-43E7-9498-9A06D836F63E}" type="presOf" srcId="{3974BF4E-238F-460A-ADF2-802AC3F1E923}" destId="{824034AE-157F-469F-915C-EC6DAE34225C}" srcOrd="0" destOrd="0" presId="urn:microsoft.com/office/officeart/2005/8/layout/list1"/>
    <dgm:cxn modelId="{08DABE8F-334B-4CC3-9891-57EC1AEBE56D}" srcId="{56DFEC99-1BE3-4649-B163-64032183DA9B}" destId="{5402BA1F-3173-4A11-A40D-9B0767E5B60E}" srcOrd="5" destOrd="0" parTransId="{34D69107-8487-47F5-8022-B9262B6F3231}" sibTransId="{E5A04D88-199E-43AC-9972-921ED82F1F7E}"/>
    <dgm:cxn modelId="{84744BEF-0148-4C86-B8A1-661AB3627F12}" type="presOf" srcId="{485D5B1D-903C-413B-B0AD-6B3FB26B0803}" destId="{6B8D3ABC-BB23-4FCF-A6E2-0739D23C1D2C}" srcOrd="0" destOrd="0" presId="urn:microsoft.com/office/officeart/2005/8/layout/list1"/>
    <dgm:cxn modelId="{81579386-8254-4237-9DEB-1551B54335CB}" type="presOf" srcId="{E55849B5-8402-4CE8-9DC2-4096A7F3E7D3}" destId="{824034AE-157F-469F-915C-EC6DAE34225C}" srcOrd="0" destOrd="1" presId="urn:microsoft.com/office/officeart/2005/8/layout/list1"/>
    <dgm:cxn modelId="{BBEEDB62-8A5F-4F53-99D0-A4E688799C95}" srcId="{56DFEC99-1BE3-4649-B163-64032183DA9B}" destId="{5FD61399-32F3-4AA9-B275-885E7B84ADBC}" srcOrd="3" destOrd="0" parTransId="{59835DC4-5628-4F97-805B-85707ACC04D6}" sibTransId="{B936123E-46AE-4F83-B4CD-6DBDE8D1F27B}"/>
    <dgm:cxn modelId="{D8CA8D3F-CD4A-4582-A880-B3CB9256424F}" srcId="{56DFEC99-1BE3-4649-B163-64032183DA9B}" destId="{84F02983-B676-4F41-9E92-31E6851AF82A}" srcOrd="2" destOrd="0" parTransId="{8C505D30-36EC-40F9-9516-2107B670BD71}" sibTransId="{7F4FEF53-225F-4A02-882E-F000CF354019}"/>
    <dgm:cxn modelId="{44B9BA1B-EC08-4678-A918-82D0B743DCE5}" type="presOf" srcId="{5FD61399-32F3-4AA9-B275-885E7B84ADBC}" destId="{824034AE-157F-469F-915C-EC6DAE34225C}" srcOrd="0" destOrd="3" presId="urn:microsoft.com/office/officeart/2005/8/layout/list1"/>
    <dgm:cxn modelId="{91AA411F-63E6-4E10-9D3C-D9740C60D666}" type="presOf" srcId="{56DFEC99-1BE3-4649-B163-64032183DA9B}" destId="{4A8D3081-7512-4D70-A185-0C05CB422303}" srcOrd="0" destOrd="0" presId="urn:microsoft.com/office/officeart/2005/8/layout/list1"/>
    <dgm:cxn modelId="{5D5C9110-0093-4816-B9EA-88394F08D2C8}" srcId="{56DFEC99-1BE3-4649-B163-64032183DA9B}" destId="{C02EDE8A-5370-41C8-BB28-E48CF549464C}" srcOrd="4" destOrd="0" parTransId="{E83E927A-73FE-4B42-A181-FA75A2082572}" sibTransId="{21E55F8C-70B9-41E6-BB0B-FFE9FF6B37E7}"/>
    <dgm:cxn modelId="{FF4F1785-0CCD-4289-BAEB-5BE056128CA8}" type="presOf" srcId="{C02EDE8A-5370-41C8-BB28-E48CF549464C}" destId="{824034AE-157F-469F-915C-EC6DAE34225C}" srcOrd="0" destOrd="4" presId="urn:microsoft.com/office/officeart/2005/8/layout/list1"/>
    <dgm:cxn modelId="{D7858D5B-5628-4511-A05B-4A067F036495}" type="presOf" srcId="{56DFEC99-1BE3-4649-B163-64032183DA9B}" destId="{1101DBBA-AC85-4020-A333-5D67476C6769}" srcOrd="1" destOrd="0" presId="urn:microsoft.com/office/officeart/2005/8/layout/list1"/>
    <dgm:cxn modelId="{1EA972B1-FA89-40DF-8CA2-628DCA924A8D}" type="presOf" srcId="{5402BA1F-3173-4A11-A40D-9B0767E5B60E}" destId="{824034AE-157F-469F-915C-EC6DAE34225C}" srcOrd="0" destOrd="5" presId="urn:microsoft.com/office/officeart/2005/8/layout/list1"/>
    <dgm:cxn modelId="{17E34F4E-5666-4DF5-B30D-FBFA1A10065F}" srcId="{56DFEC99-1BE3-4649-B163-64032183DA9B}" destId="{3974BF4E-238F-460A-ADF2-802AC3F1E923}" srcOrd="0" destOrd="0" parTransId="{C1F1B64C-635F-4661-98D1-F487EFA0D7E2}" sibTransId="{399AA4D4-4283-4FFA-8201-4EE726FC67E7}"/>
    <dgm:cxn modelId="{FCFDFE21-4AE9-4682-9FFF-6181A4CE0B18}" type="presParOf" srcId="{6B8D3ABC-BB23-4FCF-A6E2-0739D23C1D2C}" destId="{FA496A43-5010-4464-87EC-8438CE2FD638}" srcOrd="0" destOrd="0" presId="urn:microsoft.com/office/officeart/2005/8/layout/list1"/>
    <dgm:cxn modelId="{6E09B4A8-7E40-4DAD-8ECE-3EE77641DD2A}" type="presParOf" srcId="{FA496A43-5010-4464-87EC-8438CE2FD638}" destId="{4A8D3081-7512-4D70-A185-0C05CB422303}" srcOrd="0" destOrd="0" presId="urn:microsoft.com/office/officeart/2005/8/layout/list1"/>
    <dgm:cxn modelId="{02C2BD30-DA26-4C47-B830-907E6A461BA8}" type="presParOf" srcId="{FA496A43-5010-4464-87EC-8438CE2FD638}" destId="{1101DBBA-AC85-4020-A333-5D67476C6769}" srcOrd="1" destOrd="0" presId="urn:microsoft.com/office/officeart/2005/8/layout/list1"/>
    <dgm:cxn modelId="{3AF494E3-DF62-4C2F-9E23-9FFA06D4F872}" type="presParOf" srcId="{6B8D3ABC-BB23-4FCF-A6E2-0739D23C1D2C}" destId="{2700203E-DE3A-45DE-9875-1A869ADC725D}" srcOrd="1" destOrd="0" presId="urn:microsoft.com/office/officeart/2005/8/layout/list1"/>
    <dgm:cxn modelId="{5235D237-5972-4ECC-A0A8-DAEEA2D8D611}" type="presParOf" srcId="{6B8D3ABC-BB23-4FCF-A6E2-0739D23C1D2C}" destId="{824034AE-157F-469F-915C-EC6DAE34225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5D5B1D-903C-413B-B0AD-6B3FB26B08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DFEC99-1BE3-4649-B163-64032183DA9B}">
      <dgm:prSet phldrT="[Text]" custT="1"/>
      <dgm:spPr/>
      <dgm:t>
        <a:bodyPr/>
        <a:lstStyle/>
        <a:p>
          <a:r>
            <a:rPr lang="en-US" sz="1800" dirty="0" smtClean="0"/>
            <a:t>Position Controller</a:t>
          </a:r>
          <a:endParaRPr lang="en-US" sz="1800" dirty="0"/>
        </a:p>
      </dgm:t>
    </dgm:pt>
    <dgm:pt modelId="{31890155-98BB-40A0-A2A6-9135329860BB}" type="parTrans" cxnId="{F9534221-0DC0-46A0-851C-22886AEB0B69}">
      <dgm:prSet/>
      <dgm:spPr/>
      <dgm:t>
        <a:bodyPr/>
        <a:lstStyle/>
        <a:p>
          <a:endParaRPr lang="en-US"/>
        </a:p>
      </dgm:t>
    </dgm:pt>
    <dgm:pt modelId="{BB38674E-7D42-4EB1-B1C0-252C2D96233E}" type="sibTrans" cxnId="{F9534221-0DC0-46A0-851C-22886AEB0B69}">
      <dgm:prSet/>
      <dgm:spPr/>
      <dgm:t>
        <a:bodyPr/>
        <a:lstStyle/>
        <a:p>
          <a:endParaRPr lang="en-US"/>
        </a:p>
      </dgm:t>
    </dgm:pt>
    <dgm:pt modelId="{A1A12EA5-71A7-4711-B9AC-168808FAB365}">
      <dgm:prSet phldrT="[Text]" custT="1"/>
      <dgm:spPr/>
      <dgm:t>
        <a:bodyPr/>
        <a:lstStyle/>
        <a:p>
          <a:r>
            <a:rPr lang="en-US" sz="1900" dirty="0" smtClean="0"/>
            <a:t>Initialize()</a:t>
          </a:r>
          <a:endParaRPr lang="en-US" sz="1900" dirty="0"/>
        </a:p>
      </dgm:t>
    </dgm:pt>
    <dgm:pt modelId="{7851C9E8-E486-41E2-94FF-69DD1170B979}" type="parTrans" cxnId="{C07BA3CD-A6FA-4340-A4A4-4C2927E6562A}">
      <dgm:prSet/>
      <dgm:spPr/>
      <dgm:t>
        <a:bodyPr/>
        <a:lstStyle/>
        <a:p>
          <a:endParaRPr lang="en-US"/>
        </a:p>
      </dgm:t>
    </dgm:pt>
    <dgm:pt modelId="{45245E4F-53B5-4828-B91D-A5360C927A60}" type="sibTrans" cxnId="{C07BA3CD-A6FA-4340-A4A4-4C2927E6562A}">
      <dgm:prSet/>
      <dgm:spPr/>
      <dgm:t>
        <a:bodyPr/>
        <a:lstStyle/>
        <a:p>
          <a:endParaRPr lang="en-US"/>
        </a:p>
      </dgm:t>
    </dgm:pt>
    <dgm:pt modelId="{29EDB42D-8DAB-449B-B2FA-2C215A55F5A7}">
      <dgm:prSet phldrT="[Text]" custT="1"/>
      <dgm:spPr/>
      <dgm:t>
        <a:bodyPr/>
        <a:lstStyle/>
        <a:p>
          <a:r>
            <a:rPr lang="en-US" sz="1900" dirty="0" smtClean="0"/>
            <a:t>Stow()</a:t>
          </a:r>
          <a:endParaRPr lang="en-US" sz="1900" dirty="0"/>
        </a:p>
      </dgm:t>
    </dgm:pt>
    <dgm:pt modelId="{75F1861D-17ED-4B4D-9DBB-A7329D2F7A8E}" type="parTrans" cxnId="{CE75C4DE-D18F-4171-921D-6D454CC6E360}">
      <dgm:prSet/>
      <dgm:spPr/>
      <dgm:t>
        <a:bodyPr/>
        <a:lstStyle/>
        <a:p>
          <a:endParaRPr lang="en-US"/>
        </a:p>
      </dgm:t>
    </dgm:pt>
    <dgm:pt modelId="{1E8A200F-29E6-44CD-993A-0244584F7C40}" type="sibTrans" cxnId="{CE75C4DE-D18F-4171-921D-6D454CC6E360}">
      <dgm:prSet/>
      <dgm:spPr/>
      <dgm:t>
        <a:bodyPr/>
        <a:lstStyle/>
        <a:p>
          <a:endParaRPr lang="en-US"/>
        </a:p>
      </dgm:t>
    </dgm:pt>
    <dgm:pt modelId="{F1D326BD-323A-462E-916A-CAE1A338A5AA}">
      <dgm:prSet phldrT="[Text]" custT="1"/>
      <dgm:spPr/>
      <dgm:t>
        <a:bodyPr/>
        <a:lstStyle/>
        <a:p>
          <a:r>
            <a:rPr lang="en-US" sz="1900" dirty="0" smtClean="0"/>
            <a:t>Settings (many)</a:t>
          </a:r>
          <a:endParaRPr lang="en-US" sz="1900" dirty="0"/>
        </a:p>
      </dgm:t>
    </dgm:pt>
    <dgm:pt modelId="{E58752A9-2A93-4DA6-A81E-C9B030FF80FA}" type="parTrans" cxnId="{639206B6-1007-4EBE-A9E6-6F63D4F5701F}">
      <dgm:prSet/>
      <dgm:spPr/>
      <dgm:t>
        <a:bodyPr/>
        <a:lstStyle/>
        <a:p>
          <a:endParaRPr lang="en-US"/>
        </a:p>
      </dgm:t>
    </dgm:pt>
    <dgm:pt modelId="{51258105-F9C2-40D9-8D83-CDC5204DC392}" type="sibTrans" cxnId="{639206B6-1007-4EBE-A9E6-6F63D4F5701F}">
      <dgm:prSet/>
      <dgm:spPr/>
      <dgm:t>
        <a:bodyPr/>
        <a:lstStyle/>
        <a:p>
          <a:endParaRPr lang="en-US"/>
        </a:p>
      </dgm:t>
    </dgm:pt>
    <dgm:pt modelId="{1242562C-204B-42C8-ABA3-71B984A7B80A}">
      <dgm:prSet phldrT="[Text]" custT="1"/>
      <dgm:spPr/>
      <dgm:t>
        <a:bodyPr/>
        <a:lstStyle/>
        <a:p>
          <a:r>
            <a:rPr lang="en-US" sz="1900" dirty="0" smtClean="0"/>
            <a:t>Move forward/backward ()(with preset velocity/acceleration)</a:t>
          </a:r>
          <a:endParaRPr lang="en-US" sz="1900" dirty="0"/>
        </a:p>
      </dgm:t>
    </dgm:pt>
    <dgm:pt modelId="{75DA7DCC-A661-4C3C-9986-E4BC1EA843E1}" type="parTrans" cxnId="{987B5A9F-4DBC-469C-A200-7D071B49D629}">
      <dgm:prSet/>
      <dgm:spPr/>
      <dgm:t>
        <a:bodyPr/>
        <a:lstStyle/>
        <a:p>
          <a:endParaRPr lang="en-US"/>
        </a:p>
      </dgm:t>
    </dgm:pt>
    <dgm:pt modelId="{509D950F-078B-4142-A195-AFFA2AE2A4B2}" type="sibTrans" cxnId="{987B5A9F-4DBC-469C-A200-7D071B49D629}">
      <dgm:prSet/>
      <dgm:spPr/>
      <dgm:t>
        <a:bodyPr/>
        <a:lstStyle/>
        <a:p>
          <a:endParaRPr lang="en-US"/>
        </a:p>
      </dgm:t>
    </dgm:pt>
    <dgm:pt modelId="{E6193717-8EEB-4DE5-9D88-E5529EA98A44}">
      <dgm:prSet phldrT="[Text]" custT="1"/>
      <dgm:spPr/>
      <dgm:t>
        <a:bodyPr/>
        <a:lstStyle/>
        <a:p>
          <a:endParaRPr lang="en-US" sz="1900" dirty="0"/>
        </a:p>
      </dgm:t>
    </dgm:pt>
    <dgm:pt modelId="{653A93FE-F856-4B5C-BD38-7EF8462BC8B9}" type="parTrans" cxnId="{4A7EF1BE-B6D9-4831-B3CC-19D4D7C900E9}">
      <dgm:prSet/>
      <dgm:spPr/>
      <dgm:t>
        <a:bodyPr/>
        <a:lstStyle/>
        <a:p>
          <a:endParaRPr lang="en-US"/>
        </a:p>
      </dgm:t>
    </dgm:pt>
    <dgm:pt modelId="{53EC580D-C97D-40BF-A5DF-D99DB4F3CC89}" type="sibTrans" cxnId="{4A7EF1BE-B6D9-4831-B3CC-19D4D7C900E9}">
      <dgm:prSet/>
      <dgm:spPr/>
      <dgm:t>
        <a:bodyPr/>
        <a:lstStyle/>
        <a:p>
          <a:endParaRPr lang="en-US"/>
        </a:p>
      </dgm:t>
    </dgm:pt>
    <dgm:pt modelId="{B77DD61F-508C-4C9F-9801-165F04FF833E}">
      <dgm:prSet phldrT="[Text]" custT="1"/>
      <dgm:spPr/>
      <dgm:t>
        <a:bodyPr/>
        <a:lstStyle/>
        <a:p>
          <a:r>
            <a:rPr lang="en-US" sz="1900" dirty="0" smtClean="0"/>
            <a:t>Stop()</a:t>
          </a:r>
          <a:endParaRPr lang="en-US" sz="1900" dirty="0"/>
        </a:p>
      </dgm:t>
    </dgm:pt>
    <dgm:pt modelId="{C6DB83C5-C4E1-453E-9B86-FD1A70464FDF}" type="parTrans" cxnId="{BB2BE5B1-1235-4F38-98D8-93ED53BEF108}">
      <dgm:prSet/>
      <dgm:spPr/>
      <dgm:t>
        <a:bodyPr/>
        <a:lstStyle/>
        <a:p>
          <a:endParaRPr lang="en-US"/>
        </a:p>
      </dgm:t>
    </dgm:pt>
    <dgm:pt modelId="{FC4836F9-CC7F-4B52-83ED-B6DF15D3916A}" type="sibTrans" cxnId="{BB2BE5B1-1235-4F38-98D8-93ED53BEF108}">
      <dgm:prSet/>
      <dgm:spPr/>
      <dgm:t>
        <a:bodyPr/>
        <a:lstStyle/>
        <a:p>
          <a:endParaRPr lang="en-US"/>
        </a:p>
      </dgm:t>
    </dgm:pt>
    <dgm:pt modelId="{B9A408EB-46D1-4286-9978-16F4B141D682}">
      <dgm:prSet phldrT="[Text]" custT="1"/>
      <dgm:spPr/>
      <dgm:t>
        <a:bodyPr/>
        <a:lstStyle/>
        <a:p>
          <a:r>
            <a:rPr lang="en-US" sz="1900" dirty="0" smtClean="0"/>
            <a:t>Move() to defined location</a:t>
          </a:r>
          <a:endParaRPr lang="en-US" sz="1900" dirty="0"/>
        </a:p>
      </dgm:t>
    </dgm:pt>
    <dgm:pt modelId="{08351E79-3A68-4ABB-9E92-039EBE587875}" type="parTrans" cxnId="{56994F8B-612A-4A0A-866B-5DF24D70544F}">
      <dgm:prSet/>
      <dgm:spPr/>
      <dgm:t>
        <a:bodyPr/>
        <a:lstStyle/>
        <a:p>
          <a:endParaRPr lang="en-US"/>
        </a:p>
      </dgm:t>
    </dgm:pt>
    <dgm:pt modelId="{FC5FA0A2-C123-44AF-9ADA-5554B9CA3CCF}" type="sibTrans" cxnId="{56994F8B-612A-4A0A-866B-5DF24D70544F}">
      <dgm:prSet/>
      <dgm:spPr/>
      <dgm:t>
        <a:bodyPr/>
        <a:lstStyle/>
        <a:p>
          <a:endParaRPr lang="en-US"/>
        </a:p>
      </dgm:t>
    </dgm:pt>
    <dgm:pt modelId="{5342364F-03C9-40EA-B947-0A1E8FF2DFFD}">
      <dgm:prSet phldrT="[Text]" custT="1"/>
      <dgm:spPr/>
      <dgm:t>
        <a:bodyPr/>
        <a:lstStyle/>
        <a:p>
          <a:r>
            <a:rPr lang="en-US" sz="1900" dirty="0" smtClean="0"/>
            <a:t>Jog() (forward/backward)</a:t>
          </a:r>
          <a:endParaRPr lang="en-US" sz="1900" dirty="0"/>
        </a:p>
      </dgm:t>
    </dgm:pt>
    <dgm:pt modelId="{78F65C66-BE3D-4C5B-A580-5C4D26C33DC7}" type="parTrans" cxnId="{790CD76D-DF0E-4707-B837-549BE52FE2C9}">
      <dgm:prSet/>
      <dgm:spPr/>
      <dgm:t>
        <a:bodyPr/>
        <a:lstStyle/>
        <a:p>
          <a:endParaRPr lang="en-US"/>
        </a:p>
      </dgm:t>
    </dgm:pt>
    <dgm:pt modelId="{D035AAD7-5B76-412E-B5EA-90275420FCEC}" type="sibTrans" cxnId="{790CD76D-DF0E-4707-B837-549BE52FE2C9}">
      <dgm:prSet/>
      <dgm:spPr/>
      <dgm:t>
        <a:bodyPr/>
        <a:lstStyle/>
        <a:p>
          <a:endParaRPr lang="en-US"/>
        </a:p>
      </dgm:t>
    </dgm:pt>
    <dgm:pt modelId="{6B8D3ABC-BB23-4FCF-A6E2-0739D23C1D2C}" type="pres">
      <dgm:prSet presAssocID="{485D5B1D-903C-413B-B0AD-6B3FB26B08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496A43-5010-4464-87EC-8438CE2FD638}" type="pres">
      <dgm:prSet presAssocID="{56DFEC99-1BE3-4649-B163-64032183DA9B}" presName="parentLin" presStyleCnt="0"/>
      <dgm:spPr/>
    </dgm:pt>
    <dgm:pt modelId="{4A8D3081-7512-4D70-A185-0C05CB422303}" type="pres">
      <dgm:prSet presAssocID="{56DFEC99-1BE3-4649-B163-64032183DA9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1101DBBA-AC85-4020-A333-5D67476C6769}" type="pres">
      <dgm:prSet presAssocID="{56DFEC99-1BE3-4649-B163-64032183DA9B}" presName="parentText" presStyleLbl="node1" presStyleIdx="0" presStyleCnt="1" custScaleY="7302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0203E-DE3A-45DE-9875-1A869ADC725D}" type="pres">
      <dgm:prSet presAssocID="{56DFEC99-1BE3-4649-B163-64032183DA9B}" presName="negativeSpace" presStyleCnt="0"/>
      <dgm:spPr/>
    </dgm:pt>
    <dgm:pt modelId="{824034AE-157F-469F-915C-EC6DAE34225C}" type="pres">
      <dgm:prSet presAssocID="{56DFEC99-1BE3-4649-B163-64032183DA9B}" presName="childText" presStyleLbl="conFgAcc1" presStyleIdx="0" presStyleCnt="1" custScaleY="123733" custLinFactNeighborX="1271" custLinFactNeighborY="25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6712E7-7791-4832-943D-5A39F11F261F}" type="presOf" srcId="{485D5B1D-903C-413B-B0AD-6B3FB26B0803}" destId="{6B8D3ABC-BB23-4FCF-A6E2-0739D23C1D2C}" srcOrd="0" destOrd="0" presId="urn:microsoft.com/office/officeart/2005/8/layout/list1"/>
    <dgm:cxn modelId="{F9534221-0DC0-46A0-851C-22886AEB0B69}" srcId="{485D5B1D-903C-413B-B0AD-6B3FB26B0803}" destId="{56DFEC99-1BE3-4649-B163-64032183DA9B}" srcOrd="0" destOrd="0" parTransId="{31890155-98BB-40A0-A2A6-9135329860BB}" sibTransId="{BB38674E-7D42-4EB1-B1C0-252C2D96233E}"/>
    <dgm:cxn modelId="{639206B6-1007-4EBE-A9E6-6F63D4F5701F}" srcId="{56DFEC99-1BE3-4649-B163-64032183DA9B}" destId="{F1D326BD-323A-462E-916A-CAE1A338A5AA}" srcOrd="7" destOrd="0" parTransId="{E58752A9-2A93-4DA6-A81E-C9B030FF80FA}" sibTransId="{51258105-F9C2-40D9-8D83-CDC5204DC392}"/>
    <dgm:cxn modelId="{790CD76D-DF0E-4707-B837-549BE52FE2C9}" srcId="{56DFEC99-1BE3-4649-B163-64032183DA9B}" destId="{5342364F-03C9-40EA-B947-0A1E8FF2DFFD}" srcOrd="4" destOrd="0" parTransId="{78F65C66-BE3D-4C5B-A580-5C4D26C33DC7}" sibTransId="{D035AAD7-5B76-412E-B5EA-90275420FCEC}"/>
    <dgm:cxn modelId="{4A7EF1BE-B6D9-4831-B3CC-19D4D7C900E9}" srcId="{56DFEC99-1BE3-4649-B163-64032183DA9B}" destId="{E6193717-8EEB-4DE5-9D88-E5529EA98A44}" srcOrd="6" destOrd="0" parTransId="{653A93FE-F856-4B5C-BD38-7EF8462BC8B9}" sibTransId="{53EC580D-C97D-40BF-A5DF-D99DB4F3CC89}"/>
    <dgm:cxn modelId="{EE3DF911-3B46-4416-9BC6-402B4C4ED425}" type="presOf" srcId="{E6193717-8EEB-4DE5-9D88-E5529EA98A44}" destId="{824034AE-157F-469F-915C-EC6DAE34225C}" srcOrd="0" destOrd="6" presId="urn:microsoft.com/office/officeart/2005/8/layout/list1"/>
    <dgm:cxn modelId="{C4D2F3F0-2E34-40E9-AC18-F80A11DA656C}" type="presOf" srcId="{29EDB42D-8DAB-449B-B2FA-2C215A55F5A7}" destId="{824034AE-157F-469F-915C-EC6DAE34225C}" srcOrd="0" destOrd="1" presId="urn:microsoft.com/office/officeart/2005/8/layout/list1"/>
    <dgm:cxn modelId="{DFDCFD37-4118-4C80-821E-ED21B27F0844}" type="presOf" srcId="{1242562C-204B-42C8-ABA3-71B984A7B80A}" destId="{824034AE-157F-469F-915C-EC6DAE34225C}" srcOrd="0" destOrd="2" presId="urn:microsoft.com/office/officeart/2005/8/layout/list1"/>
    <dgm:cxn modelId="{CE75C4DE-D18F-4171-921D-6D454CC6E360}" srcId="{56DFEC99-1BE3-4649-B163-64032183DA9B}" destId="{29EDB42D-8DAB-449B-B2FA-2C215A55F5A7}" srcOrd="1" destOrd="0" parTransId="{75F1861D-17ED-4B4D-9DBB-A7329D2F7A8E}" sibTransId="{1E8A200F-29E6-44CD-993A-0244584F7C40}"/>
    <dgm:cxn modelId="{640BEF3B-8744-45F5-AD9C-CA50A98D5D9E}" type="presOf" srcId="{B77DD61F-508C-4C9F-9801-165F04FF833E}" destId="{824034AE-157F-469F-915C-EC6DAE34225C}" srcOrd="0" destOrd="3" presId="urn:microsoft.com/office/officeart/2005/8/layout/list1"/>
    <dgm:cxn modelId="{987B5A9F-4DBC-469C-A200-7D071B49D629}" srcId="{56DFEC99-1BE3-4649-B163-64032183DA9B}" destId="{1242562C-204B-42C8-ABA3-71B984A7B80A}" srcOrd="2" destOrd="0" parTransId="{75DA7DCC-A661-4C3C-9986-E4BC1EA843E1}" sibTransId="{509D950F-078B-4142-A195-AFFA2AE2A4B2}"/>
    <dgm:cxn modelId="{BB2BE5B1-1235-4F38-98D8-93ED53BEF108}" srcId="{56DFEC99-1BE3-4649-B163-64032183DA9B}" destId="{B77DD61F-508C-4C9F-9801-165F04FF833E}" srcOrd="3" destOrd="0" parTransId="{C6DB83C5-C4E1-453E-9B86-FD1A70464FDF}" sibTransId="{FC4836F9-CC7F-4B52-83ED-B6DF15D3916A}"/>
    <dgm:cxn modelId="{E9A1D600-2D5C-4980-85C3-AC8CEB930AF0}" type="presOf" srcId="{56DFEC99-1BE3-4649-B163-64032183DA9B}" destId="{4A8D3081-7512-4D70-A185-0C05CB422303}" srcOrd="0" destOrd="0" presId="urn:microsoft.com/office/officeart/2005/8/layout/list1"/>
    <dgm:cxn modelId="{401B848C-C899-4ED9-A821-CD60D4F4FF46}" type="presOf" srcId="{A1A12EA5-71A7-4711-B9AC-168808FAB365}" destId="{824034AE-157F-469F-915C-EC6DAE34225C}" srcOrd="0" destOrd="0" presId="urn:microsoft.com/office/officeart/2005/8/layout/list1"/>
    <dgm:cxn modelId="{689ED813-078C-4E25-B357-99A14C62A75C}" type="presOf" srcId="{B9A408EB-46D1-4286-9978-16F4B141D682}" destId="{824034AE-157F-469F-915C-EC6DAE34225C}" srcOrd="0" destOrd="5" presId="urn:microsoft.com/office/officeart/2005/8/layout/list1"/>
    <dgm:cxn modelId="{56994F8B-612A-4A0A-866B-5DF24D70544F}" srcId="{56DFEC99-1BE3-4649-B163-64032183DA9B}" destId="{B9A408EB-46D1-4286-9978-16F4B141D682}" srcOrd="5" destOrd="0" parTransId="{08351E79-3A68-4ABB-9E92-039EBE587875}" sibTransId="{FC5FA0A2-C123-44AF-9ADA-5554B9CA3CCF}"/>
    <dgm:cxn modelId="{34C9358C-A3BB-41D5-A02E-CD8F52673EA1}" type="presOf" srcId="{F1D326BD-323A-462E-916A-CAE1A338A5AA}" destId="{824034AE-157F-469F-915C-EC6DAE34225C}" srcOrd="0" destOrd="7" presId="urn:microsoft.com/office/officeart/2005/8/layout/list1"/>
    <dgm:cxn modelId="{58593818-384C-4AA9-8792-E7E2A80E97EA}" type="presOf" srcId="{56DFEC99-1BE3-4649-B163-64032183DA9B}" destId="{1101DBBA-AC85-4020-A333-5D67476C6769}" srcOrd="1" destOrd="0" presId="urn:microsoft.com/office/officeart/2005/8/layout/list1"/>
    <dgm:cxn modelId="{C07BA3CD-A6FA-4340-A4A4-4C2927E6562A}" srcId="{56DFEC99-1BE3-4649-B163-64032183DA9B}" destId="{A1A12EA5-71A7-4711-B9AC-168808FAB365}" srcOrd="0" destOrd="0" parTransId="{7851C9E8-E486-41E2-94FF-69DD1170B979}" sibTransId="{45245E4F-53B5-4828-B91D-A5360C927A60}"/>
    <dgm:cxn modelId="{5AE1AA47-8347-4769-B548-B8ACE9353693}" type="presOf" srcId="{5342364F-03C9-40EA-B947-0A1E8FF2DFFD}" destId="{824034AE-157F-469F-915C-EC6DAE34225C}" srcOrd="0" destOrd="4" presId="urn:microsoft.com/office/officeart/2005/8/layout/list1"/>
    <dgm:cxn modelId="{6496232C-25DD-4806-AC38-A11726E7FC12}" type="presParOf" srcId="{6B8D3ABC-BB23-4FCF-A6E2-0739D23C1D2C}" destId="{FA496A43-5010-4464-87EC-8438CE2FD638}" srcOrd="0" destOrd="0" presId="urn:microsoft.com/office/officeart/2005/8/layout/list1"/>
    <dgm:cxn modelId="{3E4C632B-B88F-47C3-A4B4-D76D1BD6CB99}" type="presParOf" srcId="{FA496A43-5010-4464-87EC-8438CE2FD638}" destId="{4A8D3081-7512-4D70-A185-0C05CB422303}" srcOrd="0" destOrd="0" presId="urn:microsoft.com/office/officeart/2005/8/layout/list1"/>
    <dgm:cxn modelId="{FD3576EE-2893-4309-A53B-86B7DB6CF266}" type="presParOf" srcId="{FA496A43-5010-4464-87EC-8438CE2FD638}" destId="{1101DBBA-AC85-4020-A333-5D67476C6769}" srcOrd="1" destOrd="0" presId="urn:microsoft.com/office/officeart/2005/8/layout/list1"/>
    <dgm:cxn modelId="{3067751A-B1AB-4154-A0E9-F2E69F644B09}" type="presParOf" srcId="{6B8D3ABC-BB23-4FCF-A6E2-0739D23C1D2C}" destId="{2700203E-DE3A-45DE-9875-1A869ADC725D}" srcOrd="1" destOrd="0" presId="urn:microsoft.com/office/officeart/2005/8/layout/list1"/>
    <dgm:cxn modelId="{06761E9F-5952-4B86-ACE7-365D1839C63E}" type="presParOf" srcId="{6B8D3ABC-BB23-4FCF-A6E2-0739D23C1D2C}" destId="{824034AE-157F-469F-915C-EC6DAE34225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88C4EB-3091-4723-9105-2DE072224E1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81DE2-F776-407D-BEBE-22E761798BB2}">
      <dgm:prSet phldrT="[Text]"/>
      <dgm:spPr/>
      <dgm:t>
        <a:bodyPr/>
        <a:lstStyle/>
        <a:p>
          <a:r>
            <a:rPr lang="en-US" dirty="0" smtClean="0"/>
            <a:t>Position The </a:t>
          </a:r>
          <a:r>
            <a:rPr lang="en-US" dirty="0" err="1" smtClean="0"/>
            <a:t>CoverSlip</a:t>
          </a:r>
          <a:endParaRPr lang="en-US" dirty="0"/>
        </a:p>
      </dgm:t>
    </dgm:pt>
    <dgm:pt modelId="{BA64BA81-280C-4CCE-B7ED-2C8C96BABE8C}" type="parTrans" cxnId="{833710CD-1383-4296-8690-691606A4006B}">
      <dgm:prSet/>
      <dgm:spPr/>
      <dgm:t>
        <a:bodyPr/>
        <a:lstStyle/>
        <a:p>
          <a:endParaRPr lang="en-US"/>
        </a:p>
      </dgm:t>
    </dgm:pt>
    <dgm:pt modelId="{6B07E0C6-EA77-43B6-B5E4-2E731C1E7E88}" type="sibTrans" cxnId="{833710CD-1383-4296-8690-691606A4006B}">
      <dgm:prSet/>
      <dgm:spPr/>
      <dgm:t>
        <a:bodyPr/>
        <a:lstStyle/>
        <a:p>
          <a:endParaRPr lang="en-US"/>
        </a:p>
      </dgm:t>
    </dgm:pt>
    <dgm:pt modelId="{59C8D260-123F-4F97-8502-E35F4728ACD6}">
      <dgm:prSet phldrT="[Text]"/>
      <dgm:spPr/>
      <dgm:t>
        <a:bodyPr/>
        <a:lstStyle/>
        <a:p>
          <a:r>
            <a:rPr lang="en-US" dirty="0" smtClean="0"/>
            <a:t>Cut tissue &amp; Puff off tissue</a:t>
          </a:r>
          <a:endParaRPr lang="en-US" dirty="0"/>
        </a:p>
      </dgm:t>
    </dgm:pt>
    <dgm:pt modelId="{E34D62B5-2A71-45CD-B784-4EEC19667D7C}" type="parTrans" cxnId="{8B433D64-1CF4-4B03-BBB7-4483A2A1864E}">
      <dgm:prSet/>
      <dgm:spPr/>
      <dgm:t>
        <a:bodyPr/>
        <a:lstStyle/>
        <a:p>
          <a:endParaRPr lang="en-US"/>
        </a:p>
      </dgm:t>
    </dgm:pt>
    <dgm:pt modelId="{BA71C4BA-9ABD-44B9-9499-784E6873D86D}" type="sibTrans" cxnId="{8B433D64-1CF4-4B03-BBB7-4483A2A1864E}">
      <dgm:prSet/>
      <dgm:spPr/>
      <dgm:t>
        <a:bodyPr/>
        <a:lstStyle/>
        <a:p>
          <a:endParaRPr lang="en-US"/>
        </a:p>
      </dgm:t>
    </dgm:pt>
    <dgm:pt modelId="{3DB2E199-83E1-4C98-A857-046D7BE01DEA}">
      <dgm:prSet phldrT="[Text]"/>
      <dgm:spPr/>
      <dgm:t>
        <a:bodyPr/>
        <a:lstStyle/>
        <a:p>
          <a:endParaRPr lang="en-US" dirty="0"/>
        </a:p>
      </dgm:t>
    </dgm:pt>
    <dgm:pt modelId="{2C501509-5A2D-46B3-B0DA-938151559723}" type="parTrans" cxnId="{37D06CED-B15C-4F99-AE65-07776FE4FF6C}">
      <dgm:prSet/>
      <dgm:spPr/>
      <dgm:t>
        <a:bodyPr/>
        <a:lstStyle/>
        <a:p>
          <a:endParaRPr lang="en-US"/>
        </a:p>
      </dgm:t>
    </dgm:pt>
    <dgm:pt modelId="{32317475-FF65-41CC-A7A7-52FEE091121E}" type="sibTrans" cxnId="{37D06CED-B15C-4F99-AE65-07776FE4FF6C}">
      <dgm:prSet/>
      <dgm:spPr/>
      <dgm:t>
        <a:bodyPr/>
        <a:lstStyle/>
        <a:p>
          <a:endParaRPr lang="en-US"/>
        </a:p>
      </dgm:t>
    </dgm:pt>
    <dgm:pt modelId="{8610F440-5FE0-4E70-952C-DD7D8956323B}">
      <dgm:prSet phldrT="[Text]"/>
      <dgm:spPr/>
      <dgm:t>
        <a:bodyPr/>
        <a:lstStyle/>
        <a:p>
          <a:r>
            <a:rPr lang="en-US" dirty="0" smtClean="0"/>
            <a:t>Find ribbon</a:t>
          </a:r>
          <a:endParaRPr lang="en-US" dirty="0"/>
        </a:p>
      </dgm:t>
    </dgm:pt>
    <dgm:pt modelId="{AB16BCD1-6AFF-4689-BBC9-5FFDF0F9490E}" type="parTrans" cxnId="{60EA564E-9DDE-427E-BB36-28E180E9813A}">
      <dgm:prSet/>
      <dgm:spPr/>
      <dgm:t>
        <a:bodyPr/>
        <a:lstStyle/>
        <a:p>
          <a:endParaRPr lang="en-US"/>
        </a:p>
      </dgm:t>
    </dgm:pt>
    <dgm:pt modelId="{9D5C81D2-E52B-40A1-AF67-ECFAD69E9BDC}" type="sibTrans" cxnId="{60EA564E-9DDE-427E-BB36-28E180E9813A}">
      <dgm:prSet/>
      <dgm:spPr/>
      <dgm:t>
        <a:bodyPr/>
        <a:lstStyle/>
        <a:p>
          <a:endParaRPr lang="en-US"/>
        </a:p>
      </dgm:t>
    </dgm:pt>
    <dgm:pt modelId="{1E6A7E82-D44D-49FF-91FE-581D0169C214}">
      <dgm:prSet phldrT="[Text]"/>
      <dgm:spPr/>
      <dgm:t>
        <a:bodyPr/>
        <a:lstStyle/>
        <a:p>
          <a:r>
            <a:rPr lang="en-US" dirty="0" smtClean="0"/>
            <a:t>Use joystick/camera to find leading edge of ribbon</a:t>
          </a:r>
          <a:endParaRPr lang="en-US" dirty="0"/>
        </a:p>
      </dgm:t>
    </dgm:pt>
    <dgm:pt modelId="{88C9CD77-FC26-4DF8-B346-1430C50683D4}" type="parTrans" cxnId="{E81CF322-6499-4333-AC73-A7872A8CC360}">
      <dgm:prSet/>
      <dgm:spPr/>
      <dgm:t>
        <a:bodyPr/>
        <a:lstStyle/>
        <a:p>
          <a:endParaRPr lang="en-US"/>
        </a:p>
      </dgm:t>
    </dgm:pt>
    <dgm:pt modelId="{54CD760F-ED7D-4D14-A62F-42069CB7E5E3}" type="sibTrans" cxnId="{E81CF322-6499-4333-AC73-A7872A8CC360}">
      <dgm:prSet/>
      <dgm:spPr/>
      <dgm:t>
        <a:bodyPr/>
        <a:lstStyle/>
        <a:p>
          <a:endParaRPr lang="en-US"/>
        </a:p>
      </dgm:t>
    </dgm:pt>
    <dgm:pt modelId="{C2FE8EAB-8BAF-4C58-BC2D-37E4657D4BF8}">
      <dgm:prSet phldrT="[Text]"/>
      <dgm:spPr/>
      <dgm:t>
        <a:bodyPr/>
        <a:lstStyle/>
        <a:p>
          <a:r>
            <a:rPr lang="en-US" dirty="0" smtClean="0"/>
            <a:t>Lower carriage to whisker-water contact</a:t>
          </a:r>
          <a:endParaRPr lang="en-US" dirty="0"/>
        </a:p>
      </dgm:t>
    </dgm:pt>
    <dgm:pt modelId="{F339728D-298D-4720-8C44-145ECAE6434C}" type="parTrans" cxnId="{858ED8AE-0749-4743-91BC-7B1C7C8F07E3}">
      <dgm:prSet/>
      <dgm:spPr/>
      <dgm:t>
        <a:bodyPr/>
        <a:lstStyle/>
        <a:p>
          <a:endParaRPr lang="en-US"/>
        </a:p>
      </dgm:t>
    </dgm:pt>
    <dgm:pt modelId="{92E35EA1-1B93-45F1-A672-C56410D95EA7}" type="sibTrans" cxnId="{858ED8AE-0749-4743-91BC-7B1C7C8F07E3}">
      <dgm:prSet/>
      <dgm:spPr/>
      <dgm:t>
        <a:bodyPr/>
        <a:lstStyle/>
        <a:p>
          <a:endParaRPr lang="en-US"/>
        </a:p>
      </dgm:t>
    </dgm:pt>
    <dgm:pt modelId="{C97B8C1F-CE4E-40A2-84F3-1C8B58A5E244}">
      <dgm:prSet phldrT="[Text]"/>
      <dgm:spPr/>
      <dgm:t>
        <a:bodyPr/>
        <a:lstStyle/>
        <a:p>
          <a:r>
            <a:rPr lang="en-US" dirty="0" smtClean="0"/>
            <a:t>Use camera and up/down buttons/joystick to make contact</a:t>
          </a:r>
          <a:endParaRPr lang="en-US" dirty="0"/>
        </a:p>
      </dgm:t>
    </dgm:pt>
    <dgm:pt modelId="{8F7CD162-5B81-42E5-B185-6AF3663C0A36}" type="parTrans" cxnId="{74A20FD4-0B03-40A9-8DAE-6D1F673AF057}">
      <dgm:prSet/>
      <dgm:spPr/>
      <dgm:t>
        <a:bodyPr/>
        <a:lstStyle/>
        <a:p>
          <a:endParaRPr lang="en-US"/>
        </a:p>
      </dgm:t>
    </dgm:pt>
    <dgm:pt modelId="{0A158AFF-446E-4E50-B16B-5C5A9C877B83}" type="sibTrans" cxnId="{74A20FD4-0B03-40A9-8DAE-6D1F673AF057}">
      <dgm:prSet/>
      <dgm:spPr/>
      <dgm:t>
        <a:bodyPr/>
        <a:lstStyle/>
        <a:p>
          <a:endParaRPr lang="en-US"/>
        </a:p>
      </dgm:t>
    </dgm:pt>
    <dgm:pt modelId="{4D851509-A745-4940-A5F1-8E29732C7891}">
      <dgm:prSet phldrT="[Text]"/>
      <dgm:spPr/>
      <dgm:t>
        <a:bodyPr/>
        <a:lstStyle/>
        <a:p>
          <a:r>
            <a:rPr lang="en-US" dirty="0" smtClean="0"/>
            <a:t>Move ribbon to pickup area</a:t>
          </a:r>
          <a:endParaRPr lang="en-US" dirty="0"/>
        </a:p>
      </dgm:t>
    </dgm:pt>
    <dgm:pt modelId="{0D80DC4D-54A9-4AAC-A74F-691121E57799}" type="parTrans" cxnId="{C9B93C7B-B39D-4464-B364-AFA81EED88D7}">
      <dgm:prSet/>
      <dgm:spPr/>
      <dgm:t>
        <a:bodyPr/>
        <a:lstStyle/>
        <a:p>
          <a:endParaRPr lang="en-US"/>
        </a:p>
      </dgm:t>
    </dgm:pt>
    <dgm:pt modelId="{C7149469-EA11-43D8-B7B2-762BC8C8D2BC}" type="sibTrans" cxnId="{C9B93C7B-B39D-4464-B364-AFA81EED88D7}">
      <dgm:prSet/>
      <dgm:spPr/>
      <dgm:t>
        <a:bodyPr/>
        <a:lstStyle/>
        <a:p>
          <a:endParaRPr lang="en-US"/>
        </a:p>
      </dgm:t>
    </dgm:pt>
    <dgm:pt modelId="{1BDFC281-BF67-44A4-B333-68F8C293F7A0}">
      <dgm:prSet/>
      <dgm:spPr/>
      <dgm:t>
        <a:bodyPr/>
        <a:lstStyle/>
        <a:p>
          <a:r>
            <a:rPr lang="en-US" dirty="0" smtClean="0"/>
            <a:t>Automatically move whisker/ribbon to pickup area using pre-programmed position</a:t>
          </a:r>
          <a:endParaRPr lang="en-US" dirty="0"/>
        </a:p>
      </dgm:t>
    </dgm:pt>
    <dgm:pt modelId="{7BFA6DA6-BCF6-4FA1-99F6-F85517ECE455}" type="parTrans" cxnId="{7C006A9F-8474-41CB-B68C-A54A861823EE}">
      <dgm:prSet/>
      <dgm:spPr/>
      <dgm:t>
        <a:bodyPr/>
        <a:lstStyle/>
        <a:p>
          <a:endParaRPr lang="en-US"/>
        </a:p>
      </dgm:t>
    </dgm:pt>
    <dgm:pt modelId="{F7115284-CA53-407E-BCED-B5341FB81EA4}" type="sibTrans" cxnId="{7C006A9F-8474-41CB-B68C-A54A861823EE}">
      <dgm:prSet/>
      <dgm:spPr/>
      <dgm:t>
        <a:bodyPr/>
        <a:lstStyle/>
        <a:p>
          <a:endParaRPr lang="en-US"/>
        </a:p>
      </dgm:t>
    </dgm:pt>
    <dgm:pt modelId="{03D790FD-EEE4-4D85-81CE-073AA02443CC}">
      <dgm:prSet/>
      <dgm:spPr/>
      <dgm:t>
        <a:bodyPr/>
        <a:lstStyle/>
        <a:p>
          <a:r>
            <a:rPr lang="en-US" dirty="0" smtClean="0"/>
            <a:t>Lift/move whisker/ribbon + coverslip at predefined angle</a:t>
          </a:r>
          <a:endParaRPr lang="en-US" dirty="0"/>
        </a:p>
      </dgm:t>
    </dgm:pt>
    <dgm:pt modelId="{88C599FA-0205-4D09-85A6-94B0AC427F73}" type="parTrans" cxnId="{3396EC31-DA37-45CC-BAF5-FC72C89EF08A}">
      <dgm:prSet/>
      <dgm:spPr/>
      <dgm:t>
        <a:bodyPr/>
        <a:lstStyle/>
        <a:p>
          <a:endParaRPr lang="en-US"/>
        </a:p>
      </dgm:t>
    </dgm:pt>
    <dgm:pt modelId="{3F4258B6-BFAE-4346-8E60-3ADC371958CC}" type="sibTrans" cxnId="{3396EC31-DA37-45CC-BAF5-FC72C89EF08A}">
      <dgm:prSet/>
      <dgm:spPr/>
      <dgm:t>
        <a:bodyPr/>
        <a:lstStyle/>
        <a:p>
          <a:endParaRPr lang="en-US"/>
        </a:p>
      </dgm:t>
    </dgm:pt>
    <dgm:pt modelId="{DC0CA30F-B73B-4804-9559-790C53ADB2DA}" type="pres">
      <dgm:prSet presAssocID="{5788C4EB-3091-4723-9105-2DE072224E19}" presName="Name0" presStyleCnt="0">
        <dgm:presLayoutVars>
          <dgm:dir/>
          <dgm:resizeHandles val="exact"/>
        </dgm:presLayoutVars>
      </dgm:prSet>
      <dgm:spPr/>
    </dgm:pt>
    <dgm:pt modelId="{69588E9B-0076-454A-919C-5608C89A2FE9}" type="pres">
      <dgm:prSet presAssocID="{5788C4EB-3091-4723-9105-2DE072224E19}" presName="arrow" presStyleLbl="bgShp" presStyleIdx="0" presStyleCnt="1"/>
      <dgm:spPr/>
    </dgm:pt>
    <dgm:pt modelId="{D621037C-6760-480C-87E4-CA24B1BAB3B8}" type="pres">
      <dgm:prSet presAssocID="{5788C4EB-3091-4723-9105-2DE072224E19}" presName="points" presStyleCnt="0"/>
      <dgm:spPr/>
    </dgm:pt>
    <dgm:pt modelId="{847F7AC8-A39C-48CF-855C-D6E108FD4C1D}" type="pres">
      <dgm:prSet presAssocID="{B3581DE2-F776-407D-BEBE-22E761798BB2}" presName="compositeA" presStyleCnt="0"/>
      <dgm:spPr/>
    </dgm:pt>
    <dgm:pt modelId="{E1D78355-7F25-4DDA-BD99-FC571C4B75EC}" type="pres">
      <dgm:prSet presAssocID="{B3581DE2-F776-407D-BEBE-22E761798BB2}" presName="textA" presStyleLbl="revTx" presStyleIdx="0" presStyleCnt="5">
        <dgm:presLayoutVars>
          <dgm:bulletEnabled val="1"/>
        </dgm:presLayoutVars>
      </dgm:prSet>
      <dgm:spPr/>
    </dgm:pt>
    <dgm:pt modelId="{585EDEC7-5406-4B25-8F82-0AFA2D7C88B3}" type="pres">
      <dgm:prSet presAssocID="{B3581DE2-F776-407D-BEBE-22E761798BB2}" presName="circleA" presStyleLbl="node1" presStyleIdx="0" presStyleCnt="5"/>
      <dgm:spPr/>
    </dgm:pt>
    <dgm:pt modelId="{8EF3D8C3-0279-4C3C-B9C2-0F2B23D31320}" type="pres">
      <dgm:prSet presAssocID="{B3581DE2-F776-407D-BEBE-22E761798BB2}" presName="spaceA" presStyleCnt="0"/>
      <dgm:spPr/>
    </dgm:pt>
    <dgm:pt modelId="{1CDD175C-F8EB-44D1-8D93-B56AA836D255}" type="pres">
      <dgm:prSet presAssocID="{6B07E0C6-EA77-43B6-B5E4-2E731C1E7E88}" presName="space" presStyleCnt="0"/>
      <dgm:spPr/>
    </dgm:pt>
    <dgm:pt modelId="{E69CAD52-9E8C-4F88-94B7-9EF0A0971C19}" type="pres">
      <dgm:prSet presAssocID="{8610F440-5FE0-4E70-952C-DD7D8956323B}" presName="compositeB" presStyleCnt="0"/>
      <dgm:spPr/>
    </dgm:pt>
    <dgm:pt modelId="{FA3E931D-5584-4A0D-9327-38A303FDAC16}" type="pres">
      <dgm:prSet presAssocID="{8610F440-5FE0-4E70-952C-DD7D8956323B}" presName="textB" presStyleLbl="revTx" presStyleIdx="1" presStyleCnt="5">
        <dgm:presLayoutVars>
          <dgm:bulletEnabled val="1"/>
        </dgm:presLayoutVars>
      </dgm:prSet>
      <dgm:spPr/>
    </dgm:pt>
    <dgm:pt modelId="{CD1561AB-9B77-43F2-93C2-A056205E2826}" type="pres">
      <dgm:prSet presAssocID="{8610F440-5FE0-4E70-952C-DD7D8956323B}" presName="circleB" presStyleLbl="node1" presStyleIdx="1" presStyleCnt="5"/>
      <dgm:spPr/>
    </dgm:pt>
    <dgm:pt modelId="{F62051E5-27C1-4282-B4A0-C33EC3601396}" type="pres">
      <dgm:prSet presAssocID="{8610F440-5FE0-4E70-952C-DD7D8956323B}" presName="spaceB" presStyleCnt="0"/>
      <dgm:spPr/>
    </dgm:pt>
    <dgm:pt modelId="{1237576F-4F10-452A-985D-F95832518693}" type="pres">
      <dgm:prSet presAssocID="{9D5C81D2-E52B-40A1-AF67-ECFAD69E9BDC}" presName="space" presStyleCnt="0"/>
      <dgm:spPr/>
    </dgm:pt>
    <dgm:pt modelId="{45173488-2122-4578-9CBB-45FF222D786E}" type="pres">
      <dgm:prSet presAssocID="{C2FE8EAB-8BAF-4C58-BC2D-37E4657D4BF8}" presName="compositeA" presStyleCnt="0"/>
      <dgm:spPr/>
    </dgm:pt>
    <dgm:pt modelId="{BC0F4EC0-560F-4635-B4C9-B3E657FF239C}" type="pres">
      <dgm:prSet presAssocID="{C2FE8EAB-8BAF-4C58-BC2D-37E4657D4BF8}" presName="textA" presStyleLbl="revTx" presStyleIdx="2" presStyleCnt="5">
        <dgm:presLayoutVars>
          <dgm:bulletEnabled val="1"/>
        </dgm:presLayoutVars>
      </dgm:prSet>
      <dgm:spPr/>
    </dgm:pt>
    <dgm:pt modelId="{C0DE246B-6565-4635-998A-B282F07B2765}" type="pres">
      <dgm:prSet presAssocID="{C2FE8EAB-8BAF-4C58-BC2D-37E4657D4BF8}" presName="circleA" presStyleLbl="node1" presStyleIdx="2" presStyleCnt="5"/>
      <dgm:spPr/>
    </dgm:pt>
    <dgm:pt modelId="{A2EAB4DB-0D00-479A-963D-7E1C01C63690}" type="pres">
      <dgm:prSet presAssocID="{C2FE8EAB-8BAF-4C58-BC2D-37E4657D4BF8}" presName="spaceA" presStyleCnt="0"/>
      <dgm:spPr/>
    </dgm:pt>
    <dgm:pt modelId="{05C9F1A7-5B86-4C23-9E00-3E03964487A2}" type="pres">
      <dgm:prSet presAssocID="{92E35EA1-1B93-45F1-A672-C56410D95EA7}" presName="space" presStyleCnt="0"/>
      <dgm:spPr/>
    </dgm:pt>
    <dgm:pt modelId="{63F3545A-E7B7-4D21-9101-D66276DCC8EC}" type="pres">
      <dgm:prSet presAssocID="{4D851509-A745-4940-A5F1-8E29732C7891}" presName="compositeB" presStyleCnt="0"/>
      <dgm:spPr/>
    </dgm:pt>
    <dgm:pt modelId="{8BC173FD-FF44-48FC-BB20-A61C7AADE61E}" type="pres">
      <dgm:prSet presAssocID="{4D851509-A745-4940-A5F1-8E29732C7891}" presName="textB" presStyleLbl="revTx" presStyleIdx="3" presStyleCnt="5">
        <dgm:presLayoutVars>
          <dgm:bulletEnabled val="1"/>
        </dgm:presLayoutVars>
      </dgm:prSet>
      <dgm:spPr/>
    </dgm:pt>
    <dgm:pt modelId="{C61CA8AD-7CE0-4DB3-A529-E1DB75680F68}" type="pres">
      <dgm:prSet presAssocID="{4D851509-A745-4940-A5F1-8E29732C7891}" presName="circleB" presStyleLbl="node1" presStyleIdx="3" presStyleCnt="5"/>
      <dgm:spPr/>
    </dgm:pt>
    <dgm:pt modelId="{5B5CD57E-684B-4713-9FC4-7FD1FE735E14}" type="pres">
      <dgm:prSet presAssocID="{4D851509-A745-4940-A5F1-8E29732C7891}" presName="spaceB" presStyleCnt="0"/>
      <dgm:spPr/>
    </dgm:pt>
    <dgm:pt modelId="{C82C48C8-76AF-42F7-A44D-46704BEF74AD}" type="pres">
      <dgm:prSet presAssocID="{C7149469-EA11-43D8-B7B2-762BC8C8D2BC}" presName="space" presStyleCnt="0"/>
      <dgm:spPr/>
    </dgm:pt>
    <dgm:pt modelId="{3C3DC423-56FF-4985-8181-1349964C2123}" type="pres">
      <dgm:prSet presAssocID="{03D790FD-EEE4-4D85-81CE-073AA02443CC}" presName="compositeA" presStyleCnt="0"/>
      <dgm:spPr/>
    </dgm:pt>
    <dgm:pt modelId="{B0BF278C-F85F-4485-A0FC-52AD89A6966C}" type="pres">
      <dgm:prSet presAssocID="{03D790FD-EEE4-4D85-81CE-073AA02443CC}" presName="textA" presStyleLbl="revTx" presStyleIdx="4" presStyleCnt="5">
        <dgm:presLayoutVars>
          <dgm:bulletEnabled val="1"/>
        </dgm:presLayoutVars>
      </dgm:prSet>
      <dgm:spPr/>
    </dgm:pt>
    <dgm:pt modelId="{0AE64CDA-39C7-445D-B127-C5B992FBEE4D}" type="pres">
      <dgm:prSet presAssocID="{03D790FD-EEE4-4D85-81CE-073AA02443CC}" presName="circleA" presStyleLbl="node1" presStyleIdx="4" presStyleCnt="5"/>
      <dgm:spPr/>
    </dgm:pt>
    <dgm:pt modelId="{7DB18B38-8569-427A-9468-79A937CCC800}" type="pres">
      <dgm:prSet presAssocID="{03D790FD-EEE4-4D85-81CE-073AA02443CC}" presName="spaceA" presStyleCnt="0"/>
      <dgm:spPr/>
    </dgm:pt>
  </dgm:ptLst>
  <dgm:cxnLst>
    <dgm:cxn modelId="{87F3AA68-DBAE-42A9-8398-6ADB3B36AB0F}" type="presOf" srcId="{03D790FD-EEE4-4D85-81CE-073AA02443CC}" destId="{B0BF278C-F85F-4485-A0FC-52AD89A6966C}" srcOrd="0" destOrd="0" presId="urn:microsoft.com/office/officeart/2005/8/layout/hProcess11"/>
    <dgm:cxn modelId="{3396EC31-DA37-45CC-BAF5-FC72C89EF08A}" srcId="{5788C4EB-3091-4723-9105-2DE072224E19}" destId="{03D790FD-EEE4-4D85-81CE-073AA02443CC}" srcOrd="4" destOrd="0" parTransId="{88C599FA-0205-4D09-85A6-94B0AC427F73}" sibTransId="{3F4258B6-BFAE-4346-8E60-3ADC371958CC}"/>
    <dgm:cxn modelId="{60EA564E-9DDE-427E-BB36-28E180E9813A}" srcId="{5788C4EB-3091-4723-9105-2DE072224E19}" destId="{8610F440-5FE0-4E70-952C-DD7D8956323B}" srcOrd="1" destOrd="0" parTransId="{AB16BCD1-6AFF-4689-BBC9-5FFDF0F9490E}" sibTransId="{9D5C81D2-E52B-40A1-AF67-ECFAD69E9BDC}"/>
    <dgm:cxn modelId="{F0651BDE-C7A9-4040-B2D5-630C69BA3250}" type="presOf" srcId="{4D851509-A745-4940-A5F1-8E29732C7891}" destId="{8BC173FD-FF44-48FC-BB20-A61C7AADE61E}" srcOrd="0" destOrd="0" presId="urn:microsoft.com/office/officeart/2005/8/layout/hProcess11"/>
    <dgm:cxn modelId="{7C006A9F-8474-41CB-B68C-A54A861823EE}" srcId="{4D851509-A745-4940-A5F1-8E29732C7891}" destId="{1BDFC281-BF67-44A4-B333-68F8C293F7A0}" srcOrd="0" destOrd="0" parTransId="{7BFA6DA6-BCF6-4FA1-99F6-F85517ECE455}" sibTransId="{F7115284-CA53-407E-BCED-B5341FB81EA4}"/>
    <dgm:cxn modelId="{858ED8AE-0749-4743-91BC-7B1C7C8F07E3}" srcId="{5788C4EB-3091-4723-9105-2DE072224E19}" destId="{C2FE8EAB-8BAF-4C58-BC2D-37E4657D4BF8}" srcOrd="2" destOrd="0" parTransId="{F339728D-298D-4720-8C44-145ECAE6434C}" sibTransId="{92E35EA1-1B93-45F1-A672-C56410D95EA7}"/>
    <dgm:cxn modelId="{37D06CED-B15C-4F99-AE65-07776FE4FF6C}" srcId="{B3581DE2-F776-407D-BEBE-22E761798BB2}" destId="{3DB2E199-83E1-4C98-A857-046D7BE01DEA}" srcOrd="1" destOrd="0" parTransId="{2C501509-5A2D-46B3-B0DA-938151559723}" sibTransId="{32317475-FF65-41CC-A7A7-52FEE091121E}"/>
    <dgm:cxn modelId="{E48C5994-D977-496E-9DCF-6FF5B72F7017}" type="presOf" srcId="{B3581DE2-F776-407D-BEBE-22E761798BB2}" destId="{E1D78355-7F25-4DDA-BD99-FC571C4B75EC}" srcOrd="0" destOrd="0" presId="urn:microsoft.com/office/officeart/2005/8/layout/hProcess11"/>
    <dgm:cxn modelId="{0E6B47F8-EC57-4164-87DD-5F112CF1B529}" type="presOf" srcId="{5788C4EB-3091-4723-9105-2DE072224E19}" destId="{DC0CA30F-B73B-4804-9559-790C53ADB2DA}" srcOrd="0" destOrd="0" presId="urn:microsoft.com/office/officeart/2005/8/layout/hProcess11"/>
    <dgm:cxn modelId="{833710CD-1383-4296-8690-691606A4006B}" srcId="{5788C4EB-3091-4723-9105-2DE072224E19}" destId="{B3581DE2-F776-407D-BEBE-22E761798BB2}" srcOrd="0" destOrd="0" parTransId="{BA64BA81-280C-4CCE-B7ED-2C8C96BABE8C}" sibTransId="{6B07E0C6-EA77-43B6-B5E4-2E731C1E7E88}"/>
    <dgm:cxn modelId="{8B433D64-1CF4-4B03-BBB7-4483A2A1864E}" srcId="{B3581DE2-F776-407D-BEBE-22E761798BB2}" destId="{59C8D260-123F-4F97-8502-E35F4728ACD6}" srcOrd="0" destOrd="0" parTransId="{E34D62B5-2A71-45CD-B784-4EEC19667D7C}" sibTransId="{BA71C4BA-9ABD-44B9-9499-784E6873D86D}"/>
    <dgm:cxn modelId="{C9B93C7B-B39D-4464-B364-AFA81EED88D7}" srcId="{5788C4EB-3091-4723-9105-2DE072224E19}" destId="{4D851509-A745-4940-A5F1-8E29732C7891}" srcOrd="3" destOrd="0" parTransId="{0D80DC4D-54A9-4AAC-A74F-691121E57799}" sibTransId="{C7149469-EA11-43D8-B7B2-762BC8C8D2BC}"/>
    <dgm:cxn modelId="{E81CF322-6499-4333-AC73-A7872A8CC360}" srcId="{8610F440-5FE0-4E70-952C-DD7D8956323B}" destId="{1E6A7E82-D44D-49FF-91FE-581D0169C214}" srcOrd="0" destOrd="0" parTransId="{88C9CD77-FC26-4DF8-B346-1430C50683D4}" sibTransId="{54CD760F-ED7D-4D14-A62F-42069CB7E5E3}"/>
    <dgm:cxn modelId="{BCCC2226-37DE-4ADC-8ED3-D2836E68FA2F}" type="presOf" srcId="{8610F440-5FE0-4E70-952C-DD7D8956323B}" destId="{FA3E931D-5584-4A0D-9327-38A303FDAC16}" srcOrd="0" destOrd="0" presId="urn:microsoft.com/office/officeart/2005/8/layout/hProcess11"/>
    <dgm:cxn modelId="{0D5B6158-DD27-48CE-BEEA-687B11DF528E}" type="presOf" srcId="{C97B8C1F-CE4E-40A2-84F3-1C8B58A5E244}" destId="{BC0F4EC0-560F-4635-B4C9-B3E657FF239C}" srcOrd="0" destOrd="1" presId="urn:microsoft.com/office/officeart/2005/8/layout/hProcess11"/>
    <dgm:cxn modelId="{59EECF3D-C44C-40D7-A5C3-F3B3CC2831FD}" type="presOf" srcId="{59C8D260-123F-4F97-8502-E35F4728ACD6}" destId="{E1D78355-7F25-4DDA-BD99-FC571C4B75EC}" srcOrd="0" destOrd="1" presId="urn:microsoft.com/office/officeart/2005/8/layout/hProcess11"/>
    <dgm:cxn modelId="{4CBE1E59-8C89-4A6D-A4C8-E962F6434FD7}" type="presOf" srcId="{3DB2E199-83E1-4C98-A857-046D7BE01DEA}" destId="{E1D78355-7F25-4DDA-BD99-FC571C4B75EC}" srcOrd="0" destOrd="2" presId="urn:microsoft.com/office/officeart/2005/8/layout/hProcess11"/>
    <dgm:cxn modelId="{D7E8ADDF-8294-473E-BF88-4B7E0CC0B9D2}" type="presOf" srcId="{1E6A7E82-D44D-49FF-91FE-581D0169C214}" destId="{FA3E931D-5584-4A0D-9327-38A303FDAC16}" srcOrd="0" destOrd="1" presId="urn:microsoft.com/office/officeart/2005/8/layout/hProcess11"/>
    <dgm:cxn modelId="{74A20FD4-0B03-40A9-8DAE-6D1F673AF057}" srcId="{C2FE8EAB-8BAF-4C58-BC2D-37E4657D4BF8}" destId="{C97B8C1F-CE4E-40A2-84F3-1C8B58A5E244}" srcOrd="0" destOrd="0" parTransId="{8F7CD162-5B81-42E5-B185-6AF3663C0A36}" sibTransId="{0A158AFF-446E-4E50-B16B-5C5A9C877B83}"/>
    <dgm:cxn modelId="{A86E58AC-C298-4510-A916-CC8BEFF8FA07}" type="presOf" srcId="{C2FE8EAB-8BAF-4C58-BC2D-37E4657D4BF8}" destId="{BC0F4EC0-560F-4635-B4C9-B3E657FF239C}" srcOrd="0" destOrd="0" presId="urn:microsoft.com/office/officeart/2005/8/layout/hProcess11"/>
    <dgm:cxn modelId="{CE0B3262-36AB-476B-A060-80DEE795E11D}" type="presOf" srcId="{1BDFC281-BF67-44A4-B333-68F8C293F7A0}" destId="{8BC173FD-FF44-48FC-BB20-A61C7AADE61E}" srcOrd="0" destOrd="1" presId="urn:microsoft.com/office/officeart/2005/8/layout/hProcess11"/>
    <dgm:cxn modelId="{68F5ECCA-4C60-4734-A4C4-F6C9526878C5}" type="presParOf" srcId="{DC0CA30F-B73B-4804-9559-790C53ADB2DA}" destId="{69588E9B-0076-454A-919C-5608C89A2FE9}" srcOrd="0" destOrd="0" presId="urn:microsoft.com/office/officeart/2005/8/layout/hProcess11"/>
    <dgm:cxn modelId="{E5E94B6F-DFCC-4BC0-8291-0A5E51BAD921}" type="presParOf" srcId="{DC0CA30F-B73B-4804-9559-790C53ADB2DA}" destId="{D621037C-6760-480C-87E4-CA24B1BAB3B8}" srcOrd="1" destOrd="0" presId="urn:microsoft.com/office/officeart/2005/8/layout/hProcess11"/>
    <dgm:cxn modelId="{5B24DF0B-C3D6-4C5B-B90E-684E27980468}" type="presParOf" srcId="{D621037C-6760-480C-87E4-CA24B1BAB3B8}" destId="{847F7AC8-A39C-48CF-855C-D6E108FD4C1D}" srcOrd="0" destOrd="0" presId="urn:microsoft.com/office/officeart/2005/8/layout/hProcess11"/>
    <dgm:cxn modelId="{5AED55EA-FCE8-41ED-97AE-584659E295B7}" type="presParOf" srcId="{847F7AC8-A39C-48CF-855C-D6E108FD4C1D}" destId="{E1D78355-7F25-4DDA-BD99-FC571C4B75EC}" srcOrd="0" destOrd="0" presId="urn:microsoft.com/office/officeart/2005/8/layout/hProcess11"/>
    <dgm:cxn modelId="{549A2D72-1733-4ADB-A913-E087663AAF13}" type="presParOf" srcId="{847F7AC8-A39C-48CF-855C-D6E108FD4C1D}" destId="{585EDEC7-5406-4B25-8F82-0AFA2D7C88B3}" srcOrd="1" destOrd="0" presId="urn:microsoft.com/office/officeart/2005/8/layout/hProcess11"/>
    <dgm:cxn modelId="{A7AA2F95-7752-4E90-BDCF-8DB025E5EA23}" type="presParOf" srcId="{847F7AC8-A39C-48CF-855C-D6E108FD4C1D}" destId="{8EF3D8C3-0279-4C3C-B9C2-0F2B23D31320}" srcOrd="2" destOrd="0" presId="urn:microsoft.com/office/officeart/2005/8/layout/hProcess11"/>
    <dgm:cxn modelId="{5C66E4E3-5032-436A-BED9-4A16112443A1}" type="presParOf" srcId="{D621037C-6760-480C-87E4-CA24B1BAB3B8}" destId="{1CDD175C-F8EB-44D1-8D93-B56AA836D255}" srcOrd="1" destOrd="0" presId="urn:microsoft.com/office/officeart/2005/8/layout/hProcess11"/>
    <dgm:cxn modelId="{1C28BC9B-8BFC-42CD-BC52-E652DE15F943}" type="presParOf" srcId="{D621037C-6760-480C-87E4-CA24B1BAB3B8}" destId="{E69CAD52-9E8C-4F88-94B7-9EF0A0971C19}" srcOrd="2" destOrd="0" presId="urn:microsoft.com/office/officeart/2005/8/layout/hProcess11"/>
    <dgm:cxn modelId="{69C9A9E2-58C8-4811-B1B9-D6A8926C2DCA}" type="presParOf" srcId="{E69CAD52-9E8C-4F88-94B7-9EF0A0971C19}" destId="{FA3E931D-5584-4A0D-9327-38A303FDAC16}" srcOrd="0" destOrd="0" presId="urn:microsoft.com/office/officeart/2005/8/layout/hProcess11"/>
    <dgm:cxn modelId="{75270666-72BD-44BE-847E-CFFB71A25522}" type="presParOf" srcId="{E69CAD52-9E8C-4F88-94B7-9EF0A0971C19}" destId="{CD1561AB-9B77-43F2-93C2-A056205E2826}" srcOrd="1" destOrd="0" presId="urn:microsoft.com/office/officeart/2005/8/layout/hProcess11"/>
    <dgm:cxn modelId="{A657E23B-54E0-4389-894B-70D2F25D1168}" type="presParOf" srcId="{E69CAD52-9E8C-4F88-94B7-9EF0A0971C19}" destId="{F62051E5-27C1-4282-B4A0-C33EC3601396}" srcOrd="2" destOrd="0" presId="urn:microsoft.com/office/officeart/2005/8/layout/hProcess11"/>
    <dgm:cxn modelId="{03B3440A-4B95-4150-9ACF-A0476E65634F}" type="presParOf" srcId="{D621037C-6760-480C-87E4-CA24B1BAB3B8}" destId="{1237576F-4F10-452A-985D-F95832518693}" srcOrd="3" destOrd="0" presId="urn:microsoft.com/office/officeart/2005/8/layout/hProcess11"/>
    <dgm:cxn modelId="{DA25EB47-6403-44AD-B867-E8B12311482F}" type="presParOf" srcId="{D621037C-6760-480C-87E4-CA24B1BAB3B8}" destId="{45173488-2122-4578-9CBB-45FF222D786E}" srcOrd="4" destOrd="0" presId="urn:microsoft.com/office/officeart/2005/8/layout/hProcess11"/>
    <dgm:cxn modelId="{BC493856-E0C2-4591-8555-480A18F34EBE}" type="presParOf" srcId="{45173488-2122-4578-9CBB-45FF222D786E}" destId="{BC0F4EC0-560F-4635-B4C9-B3E657FF239C}" srcOrd="0" destOrd="0" presId="urn:microsoft.com/office/officeart/2005/8/layout/hProcess11"/>
    <dgm:cxn modelId="{196FB3DC-1776-4648-8BE4-E3DB4927B680}" type="presParOf" srcId="{45173488-2122-4578-9CBB-45FF222D786E}" destId="{C0DE246B-6565-4635-998A-B282F07B2765}" srcOrd="1" destOrd="0" presId="urn:microsoft.com/office/officeart/2005/8/layout/hProcess11"/>
    <dgm:cxn modelId="{4E1497B2-A719-413C-84DA-2F883FDAD18F}" type="presParOf" srcId="{45173488-2122-4578-9CBB-45FF222D786E}" destId="{A2EAB4DB-0D00-479A-963D-7E1C01C63690}" srcOrd="2" destOrd="0" presId="urn:microsoft.com/office/officeart/2005/8/layout/hProcess11"/>
    <dgm:cxn modelId="{8A6F260C-6DD6-4795-B5C5-D8AE7DEF7275}" type="presParOf" srcId="{D621037C-6760-480C-87E4-CA24B1BAB3B8}" destId="{05C9F1A7-5B86-4C23-9E00-3E03964487A2}" srcOrd="5" destOrd="0" presId="urn:microsoft.com/office/officeart/2005/8/layout/hProcess11"/>
    <dgm:cxn modelId="{CDA1D9ED-3D07-4761-AA1B-64C9BDAE9824}" type="presParOf" srcId="{D621037C-6760-480C-87E4-CA24B1BAB3B8}" destId="{63F3545A-E7B7-4D21-9101-D66276DCC8EC}" srcOrd="6" destOrd="0" presId="urn:microsoft.com/office/officeart/2005/8/layout/hProcess11"/>
    <dgm:cxn modelId="{926E0C78-5C50-4E20-A380-AA0C84497234}" type="presParOf" srcId="{63F3545A-E7B7-4D21-9101-D66276DCC8EC}" destId="{8BC173FD-FF44-48FC-BB20-A61C7AADE61E}" srcOrd="0" destOrd="0" presId="urn:microsoft.com/office/officeart/2005/8/layout/hProcess11"/>
    <dgm:cxn modelId="{47AA0932-F9DB-46C9-93E9-75B1BD496D88}" type="presParOf" srcId="{63F3545A-E7B7-4D21-9101-D66276DCC8EC}" destId="{C61CA8AD-7CE0-4DB3-A529-E1DB75680F68}" srcOrd="1" destOrd="0" presId="urn:microsoft.com/office/officeart/2005/8/layout/hProcess11"/>
    <dgm:cxn modelId="{26DB7696-969C-4F36-8895-99442CEA40C3}" type="presParOf" srcId="{63F3545A-E7B7-4D21-9101-D66276DCC8EC}" destId="{5B5CD57E-684B-4713-9FC4-7FD1FE735E14}" srcOrd="2" destOrd="0" presId="urn:microsoft.com/office/officeart/2005/8/layout/hProcess11"/>
    <dgm:cxn modelId="{647AC8CD-703E-4E62-91E5-565072A6EE2D}" type="presParOf" srcId="{D621037C-6760-480C-87E4-CA24B1BAB3B8}" destId="{C82C48C8-76AF-42F7-A44D-46704BEF74AD}" srcOrd="7" destOrd="0" presId="urn:microsoft.com/office/officeart/2005/8/layout/hProcess11"/>
    <dgm:cxn modelId="{E6DFDA75-5F4F-465C-9DA2-DF72D55B3569}" type="presParOf" srcId="{D621037C-6760-480C-87E4-CA24B1BAB3B8}" destId="{3C3DC423-56FF-4985-8181-1349964C2123}" srcOrd="8" destOrd="0" presId="urn:microsoft.com/office/officeart/2005/8/layout/hProcess11"/>
    <dgm:cxn modelId="{869E899F-5CE8-4EA4-8E4B-908820A30B7D}" type="presParOf" srcId="{3C3DC423-56FF-4985-8181-1349964C2123}" destId="{B0BF278C-F85F-4485-A0FC-52AD89A6966C}" srcOrd="0" destOrd="0" presId="urn:microsoft.com/office/officeart/2005/8/layout/hProcess11"/>
    <dgm:cxn modelId="{AB54C254-A2E9-4C3E-8466-60636BED5933}" type="presParOf" srcId="{3C3DC423-56FF-4985-8181-1349964C2123}" destId="{0AE64CDA-39C7-445D-B127-C5B992FBEE4D}" srcOrd="1" destOrd="0" presId="urn:microsoft.com/office/officeart/2005/8/layout/hProcess11"/>
    <dgm:cxn modelId="{A34B54D3-7623-4A34-9F21-650E39B9980F}" type="presParOf" srcId="{3C3DC423-56FF-4985-8181-1349964C2123}" destId="{7DB18B38-8569-427A-9468-79A937CCC80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4BF06-5215-4FCB-A48A-56981FC939CD}">
      <dsp:nvSpPr>
        <dsp:cNvPr id="0" name=""/>
        <dsp:cNvSpPr/>
      </dsp:nvSpPr>
      <dsp:spPr>
        <a:xfrm>
          <a:off x="0" y="748241"/>
          <a:ext cx="3468687" cy="343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209" tIns="291592" rIns="2692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Coverslip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Positioner</a:t>
          </a:r>
          <a:br>
            <a:rPr lang="en-US" sz="1400" kern="1200" dirty="0" smtClean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Whisker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Positioner</a:t>
          </a:r>
          <a:br>
            <a:rPr lang="en-US" sz="1400" kern="1200" dirty="0" smtClean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Camera</a:t>
          </a:r>
          <a:br>
            <a:rPr lang="en-US" sz="1400" kern="1200" dirty="0" smtClean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Settings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Initialize()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Stow()</a:t>
          </a:r>
          <a:br>
            <a:rPr lang="en-US" sz="1400" kern="1200" dirty="0" smtClean="0"/>
          </a:b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0" y="748241"/>
        <a:ext cx="3468687" cy="3439800"/>
      </dsp:txXfrm>
    </dsp:sp>
    <dsp:sp modelId="{82C996F2-0ACD-4DD0-BE97-B8AED07A97C6}">
      <dsp:nvSpPr>
        <dsp:cNvPr id="0" name=""/>
        <dsp:cNvSpPr/>
      </dsp:nvSpPr>
      <dsp:spPr>
        <a:xfrm>
          <a:off x="173434" y="66458"/>
          <a:ext cx="2428080" cy="888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776" tIns="0" rIns="9177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ArrayBot</a:t>
          </a:r>
          <a:endParaRPr lang="en-US" sz="2400" kern="1200" dirty="0"/>
        </a:p>
      </dsp:txBody>
      <dsp:txXfrm>
        <a:off x="216803" y="109827"/>
        <a:ext cx="2341342" cy="801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034AE-157F-469F-915C-EC6DAE34225C}">
      <dsp:nvSpPr>
        <dsp:cNvPr id="0" name=""/>
        <dsp:cNvSpPr/>
      </dsp:nvSpPr>
      <dsp:spPr>
        <a:xfrm>
          <a:off x="0" y="366808"/>
          <a:ext cx="2997200" cy="37860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616" tIns="437388" rIns="23261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X, Y, Z Position Controller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Settings</a:t>
          </a:r>
          <a:br>
            <a:rPr lang="en-US" sz="1900" kern="1200" dirty="0" smtClean="0"/>
          </a:b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Initialize()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Stow()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Move to Defined location()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0" y="366808"/>
        <a:ext cx="2997200" cy="3786091"/>
      </dsp:txXfrm>
    </dsp:sp>
    <dsp:sp modelId="{1101DBBA-AC85-4020-A333-5D67476C6769}">
      <dsp:nvSpPr>
        <dsp:cNvPr id="0" name=""/>
        <dsp:cNvSpPr/>
      </dsp:nvSpPr>
      <dsp:spPr>
        <a:xfrm>
          <a:off x="149860" y="28424"/>
          <a:ext cx="209804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01" tIns="0" rIns="79301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Positioner (3D)</a:t>
          </a:r>
          <a:endParaRPr lang="en-US" sz="2100" kern="1200" dirty="0"/>
        </a:p>
      </dsp:txBody>
      <dsp:txXfrm>
        <a:off x="180122" y="58686"/>
        <a:ext cx="203751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034AE-157F-469F-915C-EC6DAE34225C}">
      <dsp:nvSpPr>
        <dsp:cNvPr id="0" name=""/>
        <dsp:cNvSpPr/>
      </dsp:nvSpPr>
      <dsp:spPr>
        <a:xfrm>
          <a:off x="0" y="830074"/>
          <a:ext cx="3873500" cy="3602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627" tIns="208280" rIns="3006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Initialize()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Stow()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Move forward/backward ()(with preset velocity/acceleration)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Stop()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Jog() (forward/backward)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Move() to defined location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Settings (many)</a:t>
          </a:r>
          <a:endParaRPr lang="en-US" sz="1900" kern="1200" dirty="0"/>
        </a:p>
      </dsp:txBody>
      <dsp:txXfrm>
        <a:off x="0" y="830074"/>
        <a:ext cx="3873500" cy="3602225"/>
      </dsp:txXfrm>
    </dsp:sp>
    <dsp:sp modelId="{1101DBBA-AC85-4020-A333-5D67476C6769}">
      <dsp:nvSpPr>
        <dsp:cNvPr id="0" name=""/>
        <dsp:cNvSpPr/>
      </dsp:nvSpPr>
      <dsp:spPr>
        <a:xfrm>
          <a:off x="193485" y="799"/>
          <a:ext cx="2708802" cy="889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86" tIns="0" rIns="10248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Position Controller</a:t>
          </a:r>
          <a:endParaRPr lang="en-US" sz="1800" kern="1200" dirty="0"/>
        </a:p>
      </dsp:txBody>
      <dsp:txXfrm>
        <a:off x="236901" y="44215"/>
        <a:ext cx="2621970" cy="8025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88E9B-0076-454A-919C-5608C89A2FE9}">
      <dsp:nvSpPr>
        <dsp:cNvPr id="0" name=""/>
        <dsp:cNvSpPr/>
      </dsp:nvSpPr>
      <dsp:spPr>
        <a:xfrm>
          <a:off x="0" y="1676399"/>
          <a:ext cx="10923587" cy="22352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78355-7F25-4DDA-BD99-FC571C4B75EC}">
      <dsp:nvSpPr>
        <dsp:cNvPr id="0" name=""/>
        <dsp:cNvSpPr/>
      </dsp:nvSpPr>
      <dsp:spPr>
        <a:xfrm>
          <a:off x="4320" y="0"/>
          <a:ext cx="1888959" cy="223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Position The </a:t>
          </a:r>
          <a:r>
            <a:rPr lang="en-US" sz="1700" kern="1200" dirty="0" err="1" smtClean="0"/>
            <a:t>CoverSlip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Cut tissue &amp; Puff off tissue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4320" y="0"/>
        <a:ext cx="1888959" cy="2235200"/>
      </dsp:txXfrm>
    </dsp:sp>
    <dsp:sp modelId="{585EDEC7-5406-4B25-8F82-0AFA2D7C88B3}">
      <dsp:nvSpPr>
        <dsp:cNvPr id="0" name=""/>
        <dsp:cNvSpPr/>
      </dsp:nvSpPr>
      <dsp:spPr>
        <a:xfrm>
          <a:off x="669399" y="2514600"/>
          <a:ext cx="558800" cy="5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E931D-5584-4A0D-9327-38A303FDAC16}">
      <dsp:nvSpPr>
        <dsp:cNvPr id="0" name=""/>
        <dsp:cNvSpPr/>
      </dsp:nvSpPr>
      <dsp:spPr>
        <a:xfrm>
          <a:off x="1987727" y="3352799"/>
          <a:ext cx="1888959" cy="223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Find ribbon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Use joystick/camera to find leading edge of ribbon</a:t>
          </a:r>
          <a:endParaRPr lang="en-US" sz="1300" kern="1200" dirty="0"/>
        </a:p>
      </dsp:txBody>
      <dsp:txXfrm>
        <a:off x="1987727" y="3352799"/>
        <a:ext cx="1888959" cy="2235200"/>
      </dsp:txXfrm>
    </dsp:sp>
    <dsp:sp modelId="{CD1561AB-9B77-43F2-93C2-A056205E2826}">
      <dsp:nvSpPr>
        <dsp:cNvPr id="0" name=""/>
        <dsp:cNvSpPr/>
      </dsp:nvSpPr>
      <dsp:spPr>
        <a:xfrm>
          <a:off x="2652807" y="2514600"/>
          <a:ext cx="558800" cy="5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F4EC0-560F-4635-B4C9-B3E657FF239C}">
      <dsp:nvSpPr>
        <dsp:cNvPr id="0" name=""/>
        <dsp:cNvSpPr/>
      </dsp:nvSpPr>
      <dsp:spPr>
        <a:xfrm>
          <a:off x="3971134" y="0"/>
          <a:ext cx="1888959" cy="223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Lower carriage to whisker-water contact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Use camera and up/down buttons/joystick to make contact</a:t>
          </a:r>
          <a:endParaRPr lang="en-US" sz="1300" kern="1200" dirty="0"/>
        </a:p>
      </dsp:txBody>
      <dsp:txXfrm>
        <a:off x="3971134" y="0"/>
        <a:ext cx="1888959" cy="2235200"/>
      </dsp:txXfrm>
    </dsp:sp>
    <dsp:sp modelId="{C0DE246B-6565-4635-998A-B282F07B2765}">
      <dsp:nvSpPr>
        <dsp:cNvPr id="0" name=""/>
        <dsp:cNvSpPr/>
      </dsp:nvSpPr>
      <dsp:spPr>
        <a:xfrm>
          <a:off x="4636214" y="2514600"/>
          <a:ext cx="558800" cy="5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173FD-FF44-48FC-BB20-A61C7AADE61E}">
      <dsp:nvSpPr>
        <dsp:cNvPr id="0" name=""/>
        <dsp:cNvSpPr/>
      </dsp:nvSpPr>
      <dsp:spPr>
        <a:xfrm>
          <a:off x="5954541" y="3352799"/>
          <a:ext cx="1888959" cy="223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Move ribbon to pickup area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Automatically move whisker/ribbon to pickup area using pre-programmed position</a:t>
          </a:r>
          <a:endParaRPr lang="en-US" sz="1300" kern="1200" dirty="0"/>
        </a:p>
      </dsp:txBody>
      <dsp:txXfrm>
        <a:off x="5954541" y="3352799"/>
        <a:ext cx="1888959" cy="2235200"/>
      </dsp:txXfrm>
    </dsp:sp>
    <dsp:sp modelId="{C61CA8AD-7CE0-4DB3-A529-E1DB75680F68}">
      <dsp:nvSpPr>
        <dsp:cNvPr id="0" name=""/>
        <dsp:cNvSpPr/>
      </dsp:nvSpPr>
      <dsp:spPr>
        <a:xfrm>
          <a:off x="6619621" y="2514600"/>
          <a:ext cx="558800" cy="5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F278C-F85F-4485-A0FC-52AD89A6966C}">
      <dsp:nvSpPr>
        <dsp:cNvPr id="0" name=""/>
        <dsp:cNvSpPr/>
      </dsp:nvSpPr>
      <dsp:spPr>
        <a:xfrm>
          <a:off x="7937948" y="0"/>
          <a:ext cx="1888959" cy="223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Lift/move whisker/ribbon + coverslip at predefined angle</a:t>
          </a:r>
          <a:endParaRPr lang="en-US" sz="1700" kern="1200" dirty="0"/>
        </a:p>
      </dsp:txBody>
      <dsp:txXfrm>
        <a:off x="7937948" y="0"/>
        <a:ext cx="1888959" cy="2235200"/>
      </dsp:txXfrm>
    </dsp:sp>
    <dsp:sp modelId="{0AE64CDA-39C7-445D-B127-C5B992FBEE4D}">
      <dsp:nvSpPr>
        <dsp:cNvPr id="0" name=""/>
        <dsp:cNvSpPr/>
      </dsp:nvSpPr>
      <dsp:spPr>
        <a:xfrm>
          <a:off x="8603028" y="2514600"/>
          <a:ext cx="558800" cy="5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ArrayBot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8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979206"/>
              </p:ext>
            </p:extLst>
          </p:nvPr>
        </p:nvGraphicFramePr>
        <p:xfrm>
          <a:off x="392112" y="1219200"/>
          <a:ext cx="100203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2112" y="0"/>
            <a:ext cx="8534400" cy="1507067"/>
          </a:xfrm>
        </p:spPr>
        <p:txBody>
          <a:bodyPr/>
          <a:lstStyle/>
          <a:p>
            <a:r>
              <a:rPr lang="en-US" dirty="0" err="1" smtClean="0"/>
              <a:t>ArrayBOT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class 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076487"/>
              </p:ext>
            </p:extLst>
          </p:nvPr>
        </p:nvGraphicFramePr>
        <p:xfrm>
          <a:off x="684213" y="685800"/>
          <a:ext cx="3468687" cy="425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84590263"/>
              </p:ext>
            </p:extLst>
          </p:nvPr>
        </p:nvGraphicFramePr>
        <p:xfrm>
          <a:off x="4279900" y="685800"/>
          <a:ext cx="2997200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570519033"/>
              </p:ext>
            </p:extLst>
          </p:nvPr>
        </p:nvGraphicFramePr>
        <p:xfrm>
          <a:off x="7581900" y="508000"/>
          <a:ext cx="3873500" cy="443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3861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349286"/>
              </p:ext>
            </p:extLst>
          </p:nvPr>
        </p:nvGraphicFramePr>
        <p:xfrm>
          <a:off x="684212" y="685800"/>
          <a:ext cx="109235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6015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3915</TotalTime>
  <Words>147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Sketches</vt:lpstr>
      <vt:lpstr>ArrayBOT API</vt:lpstr>
      <vt:lpstr>Rough class outline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Sketches</dc:title>
  <dc:creator>Mats Karlsson</dc:creator>
  <cp:lastModifiedBy>Mats Karlsson</cp:lastModifiedBy>
  <cp:revision>15</cp:revision>
  <dcterms:created xsi:type="dcterms:W3CDTF">2016-04-19T16:00:28Z</dcterms:created>
  <dcterms:modified xsi:type="dcterms:W3CDTF">2016-05-12T20:04:05Z</dcterms:modified>
</cp:coreProperties>
</file>