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0" r:id="rId3"/>
    <p:sldId id="283" r:id="rId4"/>
    <p:sldId id="262" r:id="rId5"/>
    <p:sldId id="284" r:id="rId6"/>
    <p:sldId id="286" r:id="rId7"/>
    <p:sldId id="294" r:id="rId8"/>
    <p:sldId id="265" r:id="rId9"/>
    <p:sldId id="285" r:id="rId10"/>
    <p:sldId id="291" r:id="rId11"/>
    <p:sldId id="292" r:id="rId12"/>
    <p:sldId id="274" r:id="rId13"/>
    <p:sldId id="278" r:id="rId14"/>
    <p:sldId id="272" r:id="rId15"/>
    <p:sldId id="293" r:id="rId16"/>
    <p:sldId id="267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toria Gurganova" initials="V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52" autoAdjust="0"/>
    <p:restoredTop sz="94660"/>
  </p:normalViewPr>
  <p:slideViewPr>
    <p:cSldViewPr>
      <p:cViewPr varScale="1">
        <p:scale>
          <a:sx n="108" d="100"/>
          <a:sy n="108" d="100"/>
        </p:scale>
        <p:origin x="161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4230A1-DFD1-7249-8056-3CBBBD81A40E}" type="doc">
      <dgm:prSet loTypeId="urn:microsoft.com/office/officeart/2005/8/layout/orgChart1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0E3638F8-7CDF-6A44-B421-3C26A91465F9}">
      <dgm:prSet phldrT="[Текст]" custT="1"/>
      <dgm:spPr/>
      <dgm:t>
        <a:bodyPr/>
        <a:lstStyle/>
        <a:p>
          <a:r>
            <a:rPr lang="ru-RU" sz="1200">
              <a:latin typeface="Times New Roman" panose="02020603050405020304" pitchFamily="18" charset="0"/>
              <a:cs typeface="Times New Roman" panose="02020603050405020304" pitchFamily="18" charset="0"/>
            </a:rPr>
            <a:t>Руководитель</a:t>
          </a:r>
        </a:p>
      </dgm:t>
    </dgm:pt>
    <dgm:pt modelId="{64C072B8-C32A-A740-A1DF-B6870311A4AC}" type="parTrans" cxnId="{E689D8B0-CFAA-A84F-B36B-50DFB670DD27}">
      <dgm:prSet/>
      <dgm:spPr/>
      <dgm:t>
        <a:bodyPr/>
        <a:lstStyle/>
        <a:p>
          <a:endParaRPr lang="ru-RU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F142540-3BC5-3F4B-9153-C92D9A9FDDFC}" type="sibTrans" cxnId="{E689D8B0-CFAA-A84F-B36B-50DFB670DD27}">
      <dgm:prSet/>
      <dgm:spPr/>
      <dgm:t>
        <a:bodyPr/>
        <a:lstStyle/>
        <a:p>
          <a:endParaRPr lang="ru-RU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393D973-FF2C-FA4D-9D56-6A6A493BFA9B}">
      <dgm:prSet phldrT="[Текст]" custT="1"/>
      <dgm:spPr/>
      <dgm:t>
        <a:bodyPr/>
        <a:lstStyle/>
        <a:p>
          <a:r>
            <a:rPr lang="ru-RU" sz="1200">
              <a:latin typeface="Times New Roman" panose="02020603050405020304" pitchFamily="18" charset="0"/>
              <a:cs typeface="Times New Roman" panose="02020603050405020304" pitchFamily="18" charset="0"/>
            </a:rPr>
            <a:t>Маркетолог</a:t>
          </a:r>
        </a:p>
      </dgm:t>
    </dgm:pt>
    <dgm:pt modelId="{E21444E4-0A62-DE4E-83DE-A87C24A29694}" type="parTrans" cxnId="{4E1B3281-AABB-9F4D-A200-19CFA5911A06}">
      <dgm:prSet/>
      <dgm:spPr/>
      <dgm:t>
        <a:bodyPr/>
        <a:lstStyle/>
        <a:p>
          <a:endParaRPr lang="ru-RU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85A3733-D4FD-754C-9195-76CBBBD95950}" type="sibTrans" cxnId="{4E1B3281-AABB-9F4D-A200-19CFA5911A06}">
      <dgm:prSet/>
      <dgm:spPr/>
      <dgm:t>
        <a:bodyPr/>
        <a:lstStyle/>
        <a:p>
          <a:endParaRPr lang="ru-RU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F1C77FE-073F-CD49-AEA3-B2CD914046C3}">
      <dgm:prSet custT="1"/>
      <dgm:spPr/>
      <dgm:t>
        <a:bodyPr/>
        <a:lstStyle/>
        <a:p>
          <a:r>
            <a:rPr lang="ru-RU" sz="1200">
              <a:latin typeface="Times New Roman" panose="02020603050405020304" pitchFamily="18" charset="0"/>
              <a:cs typeface="Times New Roman" panose="02020603050405020304" pitchFamily="18" charset="0"/>
            </a:rPr>
            <a:t>Главный бухгалтер</a:t>
          </a:r>
        </a:p>
      </dgm:t>
    </dgm:pt>
    <dgm:pt modelId="{1F64F06B-6DA8-1346-8D38-D6AA3D41FE82}" type="parTrans" cxnId="{C8A9CFF1-36E0-0D4D-AE73-4DC9E38B0CA4}">
      <dgm:prSet/>
      <dgm:spPr/>
      <dgm:t>
        <a:bodyPr/>
        <a:lstStyle/>
        <a:p>
          <a:endParaRPr lang="ru-RU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9AD3F21-7137-E545-98D5-9A5D1375F39E}" type="sibTrans" cxnId="{C8A9CFF1-36E0-0D4D-AE73-4DC9E38B0CA4}">
      <dgm:prSet/>
      <dgm:spPr/>
      <dgm:t>
        <a:bodyPr/>
        <a:lstStyle/>
        <a:p>
          <a:endParaRPr lang="ru-RU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5783E40-C084-BB43-9BD9-407D4CA05998}">
      <dgm:prSet custT="1"/>
      <dgm:spPr/>
      <dgm:t>
        <a:bodyPr/>
        <a:lstStyle/>
        <a:p>
          <a:r>
            <a:rPr lang="ru-RU" sz="1200">
              <a:latin typeface="Times New Roman" panose="02020603050405020304" pitchFamily="18" charset="0"/>
              <a:cs typeface="Times New Roman" panose="02020603050405020304" pitchFamily="18" charset="0"/>
            </a:rPr>
            <a:t> Администратор</a:t>
          </a:r>
        </a:p>
      </dgm:t>
    </dgm:pt>
    <dgm:pt modelId="{33F3658E-13DE-964C-A58A-55E89174FD34}" type="parTrans" cxnId="{0CC3C3B2-C6C3-7746-B3AC-66E2FAFA6947}">
      <dgm:prSet/>
      <dgm:spPr/>
      <dgm:t>
        <a:bodyPr/>
        <a:lstStyle/>
        <a:p>
          <a:endParaRPr lang="ru-RU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8201E34-36C2-0C4D-8663-4A8F91B470DA}" type="sibTrans" cxnId="{0CC3C3B2-C6C3-7746-B3AC-66E2FAFA6947}">
      <dgm:prSet/>
      <dgm:spPr/>
      <dgm:t>
        <a:bodyPr/>
        <a:lstStyle/>
        <a:p>
          <a:endParaRPr lang="ru-RU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31BCC65-573E-684E-BD85-8474948766B6}">
      <dgm:prSet custT="1"/>
      <dgm:spPr/>
      <dgm:t>
        <a:bodyPr/>
        <a:lstStyle/>
        <a:p>
          <a:r>
            <a:rPr lang="ru-RU" sz="1200">
              <a:latin typeface="Times New Roman" panose="02020603050405020304" pitchFamily="18" charset="0"/>
              <a:cs typeface="Times New Roman" panose="02020603050405020304" pitchFamily="18" charset="0"/>
            </a:rPr>
            <a:t>Шеф</a:t>
          </a:r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-</a:t>
          </a:r>
          <a:r>
            <a:rPr lang="ru-RU" sz="1200">
              <a:latin typeface="Times New Roman" panose="02020603050405020304" pitchFamily="18" charset="0"/>
              <a:cs typeface="Times New Roman" panose="02020603050405020304" pitchFamily="18" charset="0"/>
            </a:rPr>
            <a:t>повар</a:t>
          </a:r>
        </a:p>
      </dgm:t>
    </dgm:pt>
    <dgm:pt modelId="{4C0A8D76-AB6C-5E46-A9F3-6C2E6195117E}" type="parTrans" cxnId="{144E5E1D-28C6-B248-83DC-56ADCC8A2BF9}">
      <dgm:prSet/>
      <dgm:spPr/>
      <dgm:t>
        <a:bodyPr/>
        <a:lstStyle/>
        <a:p>
          <a:endParaRPr lang="ru-RU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AC0A8D0-9766-604F-A022-15F9DA722502}" type="sibTrans" cxnId="{144E5E1D-28C6-B248-83DC-56ADCC8A2BF9}">
      <dgm:prSet/>
      <dgm:spPr/>
      <dgm:t>
        <a:bodyPr/>
        <a:lstStyle/>
        <a:p>
          <a:endParaRPr lang="ru-RU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E82EB46-7DE1-9B4F-A396-8F75C73B01EC}">
      <dgm:prSet custT="1"/>
      <dgm:spPr/>
      <dgm:t>
        <a:bodyPr/>
        <a:lstStyle/>
        <a:p>
          <a:r>
            <a:rPr lang="ru-RU" sz="1200">
              <a:latin typeface="Times New Roman" panose="02020603050405020304" pitchFamily="18" charset="0"/>
              <a:cs typeface="Times New Roman" panose="02020603050405020304" pitchFamily="18" charset="0"/>
            </a:rPr>
            <a:t>Су-шефы</a:t>
          </a:r>
        </a:p>
      </dgm:t>
    </dgm:pt>
    <dgm:pt modelId="{01E526B7-ACAE-6149-9B70-4CCC01319113}" type="parTrans" cxnId="{E215E08F-3AFC-844B-8538-9B3105B620BD}">
      <dgm:prSet/>
      <dgm:spPr/>
      <dgm:t>
        <a:bodyPr/>
        <a:lstStyle/>
        <a:p>
          <a:endParaRPr lang="ru-RU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3D28C75-0A35-8842-8223-3088F8B6CA6E}" type="sibTrans" cxnId="{E215E08F-3AFC-844B-8538-9B3105B620BD}">
      <dgm:prSet/>
      <dgm:spPr/>
      <dgm:t>
        <a:bodyPr/>
        <a:lstStyle/>
        <a:p>
          <a:endParaRPr lang="ru-RU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0D742D6-A72D-D04E-A99C-8106080E40E7}">
      <dgm:prSet custT="1"/>
      <dgm:spPr/>
      <dgm:t>
        <a:bodyPr/>
        <a:lstStyle/>
        <a:p>
          <a:r>
            <a:rPr lang="ru-RU" sz="1200">
              <a:latin typeface="Times New Roman" panose="02020603050405020304" pitchFamily="18" charset="0"/>
              <a:cs typeface="Times New Roman" panose="02020603050405020304" pitchFamily="18" charset="0"/>
            </a:rPr>
            <a:t>Повара универсалы</a:t>
          </a:r>
        </a:p>
      </dgm:t>
    </dgm:pt>
    <dgm:pt modelId="{251FB5A4-8843-DB46-AFB1-D663CB81EF6D}" type="parTrans" cxnId="{85EFDF58-7DEA-3548-889C-250D97FAB055}">
      <dgm:prSet/>
      <dgm:spPr/>
      <dgm:t>
        <a:bodyPr/>
        <a:lstStyle/>
        <a:p>
          <a:endParaRPr lang="ru-RU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C19B347-3FCC-1447-908F-80B1ECBEE687}" type="sibTrans" cxnId="{85EFDF58-7DEA-3548-889C-250D97FAB055}">
      <dgm:prSet/>
      <dgm:spPr/>
      <dgm:t>
        <a:bodyPr/>
        <a:lstStyle/>
        <a:p>
          <a:endParaRPr lang="ru-RU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A958D26-58D8-FB42-B13F-9DAD465456B1}">
      <dgm:prSet custT="1"/>
      <dgm:spPr/>
      <dgm:t>
        <a:bodyPr/>
        <a:lstStyle/>
        <a:p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SMM</a:t>
          </a:r>
          <a:endParaRPr lang="ru-RU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7EDF3D3-6D89-C347-9D0C-C8D42329A4D0}" type="parTrans" cxnId="{31C27323-2F22-9F48-8018-7EE444DD8A51}">
      <dgm:prSet/>
      <dgm:spPr/>
      <dgm:t>
        <a:bodyPr/>
        <a:lstStyle/>
        <a:p>
          <a:endParaRPr lang="ru-RU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F2787E8-2D35-CE4E-980A-7B9F2239E459}" type="sibTrans" cxnId="{31C27323-2F22-9F48-8018-7EE444DD8A51}">
      <dgm:prSet/>
      <dgm:spPr/>
      <dgm:t>
        <a:bodyPr/>
        <a:lstStyle/>
        <a:p>
          <a:endParaRPr lang="ru-RU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F11C6CA-9EB0-204B-B783-F46A916FABA5}">
      <dgm:prSet custT="1"/>
      <dgm:spPr/>
      <dgm:t>
        <a:bodyPr/>
        <a:lstStyle/>
        <a:p>
          <a:r>
            <a:rPr lang="ru-RU" sz="1200">
              <a:latin typeface="Times New Roman" panose="02020603050405020304" pitchFamily="18" charset="0"/>
              <a:cs typeface="Times New Roman" panose="02020603050405020304" pitchFamily="18" charset="0"/>
            </a:rPr>
            <a:t>Менеджеры </a:t>
          </a:r>
          <a:br>
            <a:rPr lang="ru-RU" sz="120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ru-RU" sz="1200">
              <a:latin typeface="Times New Roman" panose="02020603050405020304" pitchFamily="18" charset="0"/>
              <a:cs typeface="Times New Roman" panose="02020603050405020304" pitchFamily="18" charset="0"/>
            </a:rPr>
            <a:t>смены</a:t>
          </a:r>
        </a:p>
      </dgm:t>
    </dgm:pt>
    <dgm:pt modelId="{B86FDF85-92D9-9549-AD73-F509E721F183}" type="parTrans" cxnId="{B28BCC6F-C8DF-754B-A56F-9A17298A9D04}">
      <dgm:prSet/>
      <dgm:spPr/>
      <dgm:t>
        <a:bodyPr/>
        <a:lstStyle/>
        <a:p>
          <a:endParaRPr lang="ru-RU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1ADC84-3D2C-D84E-A97D-D3AEBCBBBB19}" type="sibTrans" cxnId="{B28BCC6F-C8DF-754B-A56F-9A17298A9D04}">
      <dgm:prSet/>
      <dgm:spPr/>
      <dgm:t>
        <a:bodyPr/>
        <a:lstStyle/>
        <a:p>
          <a:endParaRPr lang="ru-RU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BD89132-5C21-8E4A-8785-5DEB27515669}">
      <dgm:prSet custT="1"/>
      <dgm:spPr/>
      <dgm:t>
        <a:bodyPr/>
        <a:lstStyle/>
        <a:p>
          <a:r>
            <a:rPr lang="ru-RU" sz="1200">
              <a:latin typeface="Times New Roman" panose="02020603050405020304" pitchFamily="18" charset="0"/>
              <a:cs typeface="Times New Roman" panose="02020603050405020304" pitchFamily="18" charset="0"/>
            </a:rPr>
            <a:t>Официанты</a:t>
          </a:r>
        </a:p>
      </dgm:t>
    </dgm:pt>
    <dgm:pt modelId="{889FDE57-7607-A647-BE58-B327CE19A7F0}" type="parTrans" cxnId="{CF4A6B36-7513-0944-8064-7EC8BF9E274D}">
      <dgm:prSet/>
      <dgm:spPr/>
      <dgm:t>
        <a:bodyPr/>
        <a:lstStyle/>
        <a:p>
          <a:endParaRPr lang="ru-RU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28BDA7B-9690-6747-87DB-623D495D1978}" type="sibTrans" cxnId="{CF4A6B36-7513-0944-8064-7EC8BF9E274D}">
      <dgm:prSet/>
      <dgm:spPr/>
      <dgm:t>
        <a:bodyPr/>
        <a:lstStyle/>
        <a:p>
          <a:endParaRPr lang="ru-RU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ADA9325-B7FA-FC4F-A1A1-EDB5DFE260F6}">
      <dgm:prSet custT="1"/>
      <dgm:spPr/>
      <dgm:t>
        <a:bodyPr/>
        <a:lstStyle/>
        <a:p>
          <a:r>
            <a:rPr lang="ru-RU" sz="1200">
              <a:latin typeface="Times New Roman" panose="02020603050405020304" pitchFamily="18" charset="0"/>
              <a:cs typeface="Times New Roman" panose="02020603050405020304" pitchFamily="18" charset="0"/>
            </a:rPr>
            <a:t>Посудомойщицы</a:t>
          </a:r>
        </a:p>
      </dgm:t>
    </dgm:pt>
    <dgm:pt modelId="{4918DC2E-299E-5247-ADA5-2F368F6E2248}" type="parTrans" cxnId="{BE5CDB80-FFBD-454A-AE2C-F3568D3A691B}">
      <dgm:prSet/>
      <dgm:spPr/>
      <dgm:t>
        <a:bodyPr/>
        <a:lstStyle/>
        <a:p>
          <a:endParaRPr lang="ru-RU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1976196-A2A9-A144-A0D0-BF5331987AF3}" type="sibTrans" cxnId="{BE5CDB80-FFBD-454A-AE2C-F3568D3A691B}">
      <dgm:prSet/>
      <dgm:spPr/>
      <dgm:t>
        <a:bodyPr/>
        <a:lstStyle/>
        <a:p>
          <a:endParaRPr lang="ru-RU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447DF7-D8DB-AC45-9C34-5BBFB1B9FB13}">
      <dgm:prSet custT="1"/>
      <dgm:spPr/>
      <dgm:t>
        <a:bodyPr/>
        <a:lstStyle/>
        <a:p>
          <a:r>
            <a:rPr lang="ru-RU" sz="1200">
              <a:latin typeface="Times New Roman" panose="02020603050405020304" pitchFamily="18" charset="0"/>
              <a:cs typeface="Times New Roman" panose="02020603050405020304" pitchFamily="18" charset="0"/>
            </a:rPr>
            <a:t>Закупщик</a:t>
          </a:r>
        </a:p>
      </dgm:t>
    </dgm:pt>
    <dgm:pt modelId="{292F027A-E9D0-0B47-A7E1-084F9C6EEB0F}" type="parTrans" cxnId="{DD97CA7C-A1A8-2D4C-81CE-DCF9B61E2DF5}">
      <dgm:prSet/>
      <dgm:spPr/>
      <dgm:t>
        <a:bodyPr/>
        <a:lstStyle/>
        <a:p>
          <a:endParaRPr lang="ru-RU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D99307D-2D58-4F4C-ABDB-5DC62160FF51}" type="sibTrans" cxnId="{DD97CA7C-A1A8-2D4C-81CE-DCF9B61E2DF5}">
      <dgm:prSet/>
      <dgm:spPr/>
      <dgm:t>
        <a:bodyPr/>
        <a:lstStyle/>
        <a:p>
          <a:endParaRPr lang="ru-RU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D6B195-AFA8-5540-834D-516173FED625}">
      <dgm:prSet custT="1"/>
      <dgm:spPr/>
      <dgm:t>
        <a:bodyPr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Бухгалтер-калькулятор</a:t>
          </a:r>
        </a:p>
      </dgm:t>
    </dgm:pt>
    <dgm:pt modelId="{7C972D4F-1D06-9248-9A04-FC2D8CED8E67}" type="parTrans" cxnId="{FBAF9BD8-0E8A-784A-9AAA-B9975FD3CEAD}">
      <dgm:prSet/>
      <dgm:spPr/>
      <dgm:t>
        <a:bodyPr/>
        <a:lstStyle/>
        <a:p>
          <a:endParaRPr lang="ru-RU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221C3B0-9BF5-2D41-808B-365F0FF6D0E5}" type="sibTrans" cxnId="{FBAF9BD8-0E8A-784A-9AAA-B9975FD3CEAD}">
      <dgm:prSet/>
      <dgm:spPr/>
      <dgm:t>
        <a:bodyPr/>
        <a:lstStyle/>
        <a:p>
          <a:endParaRPr lang="ru-RU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E78C34A-1DF8-244F-9C52-E5306541C4E5}">
      <dgm:prSet custT="1"/>
      <dgm:spPr/>
      <dgm:t>
        <a:bodyPr/>
        <a:lstStyle/>
        <a:p>
          <a:r>
            <a:rPr lang="ru-RU" sz="1200">
              <a:latin typeface="Times New Roman" panose="02020603050405020304" pitchFamily="18" charset="0"/>
              <a:cs typeface="Times New Roman" panose="02020603050405020304" pitchFamily="18" charset="0"/>
            </a:rPr>
            <a:t>Уборщицы</a:t>
          </a:r>
        </a:p>
      </dgm:t>
    </dgm:pt>
    <dgm:pt modelId="{225F5244-B348-7E46-A860-78E66960B938}" type="parTrans" cxnId="{58909E3F-83D6-694F-AA55-1E296F70008F}">
      <dgm:prSet/>
      <dgm:spPr/>
      <dgm:t>
        <a:bodyPr/>
        <a:lstStyle/>
        <a:p>
          <a:endParaRPr lang="ru-RU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4F6D127-B8AC-B445-92CD-1851040E2CFF}" type="sibTrans" cxnId="{58909E3F-83D6-694F-AA55-1E296F70008F}">
      <dgm:prSet/>
      <dgm:spPr/>
      <dgm:t>
        <a:bodyPr/>
        <a:lstStyle/>
        <a:p>
          <a:endParaRPr lang="ru-RU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9D52140-4697-A740-9BB4-BC613F41F0D2}">
      <dgm:prSet custT="1"/>
      <dgm:spPr/>
      <dgm:t>
        <a:bodyPr/>
        <a:lstStyle/>
        <a:p>
          <a:r>
            <a:rPr lang="ru-RU" sz="1200">
              <a:latin typeface="Times New Roman" panose="02020603050405020304" pitchFamily="18" charset="0"/>
              <a:cs typeface="Times New Roman" panose="02020603050405020304" pitchFamily="18" charset="0"/>
            </a:rPr>
            <a:t>Бармены</a:t>
          </a:r>
        </a:p>
      </dgm:t>
    </dgm:pt>
    <dgm:pt modelId="{DB3B08B7-700D-2B4F-B788-B12E734C4E11}" type="parTrans" cxnId="{765F9711-F178-DC4F-A91B-11BB36C677B2}">
      <dgm:prSet/>
      <dgm:spPr/>
      <dgm:t>
        <a:bodyPr/>
        <a:lstStyle/>
        <a:p>
          <a:endParaRPr lang="ru-RU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E54B9F-9D1F-5648-BDDF-0CCCE7122E27}" type="sibTrans" cxnId="{765F9711-F178-DC4F-A91B-11BB36C677B2}">
      <dgm:prSet/>
      <dgm:spPr/>
      <dgm:t>
        <a:bodyPr/>
        <a:lstStyle/>
        <a:p>
          <a:endParaRPr lang="ru-RU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ACB9A7F-B9C9-5449-8E5E-55ED984FF229}" type="pres">
      <dgm:prSet presAssocID="{024230A1-DFD1-7249-8056-3CBBBD81A40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E8EFBB8-9937-E14D-B292-597DB4A966EE}" type="pres">
      <dgm:prSet presAssocID="{0E3638F8-7CDF-6A44-B421-3C26A91465F9}" presName="hierRoot1" presStyleCnt="0">
        <dgm:presLayoutVars>
          <dgm:hierBranch val="init"/>
        </dgm:presLayoutVars>
      </dgm:prSet>
      <dgm:spPr/>
    </dgm:pt>
    <dgm:pt modelId="{8D650EAC-A83C-B945-9903-EABBB06306F4}" type="pres">
      <dgm:prSet presAssocID="{0E3638F8-7CDF-6A44-B421-3C26A91465F9}" presName="rootComposite1" presStyleCnt="0"/>
      <dgm:spPr/>
    </dgm:pt>
    <dgm:pt modelId="{9E45C39F-D7B6-CD4F-A66E-5987F9254E81}" type="pres">
      <dgm:prSet presAssocID="{0E3638F8-7CDF-6A44-B421-3C26A91465F9}" presName="rootText1" presStyleLbl="node0" presStyleIdx="0" presStyleCnt="1" custScaleX="146244">
        <dgm:presLayoutVars>
          <dgm:chPref val="3"/>
        </dgm:presLayoutVars>
      </dgm:prSet>
      <dgm:spPr/>
    </dgm:pt>
    <dgm:pt modelId="{CE0EF379-4630-1149-80E4-DEB410F9E4A5}" type="pres">
      <dgm:prSet presAssocID="{0E3638F8-7CDF-6A44-B421-3C26A91465F9}" presName="rootConnector1" presStyleLbl="node1" presStyleIdx="0" presStyleCnt="0"/>
      <dgm:spPr/>
    </dgm:pt>
    <dgm:pt modelId="{DE04B383-D22C-9E4D-B2E6-C66B1AAE499E}" type="pres">
      <dgm:prSet presAssocID="{0E3638F8-7CDF-6A44-B421-3C26A91465F9}" presName="hierChild2" presStyleCnt="0"/>
      <dgm:spPr/>
    </dgm:pt>
    <dgm:pt modelId="{22CFBA8C-AEC0-1241-8512-9BE25D41C967}" type="pres">
      <dgm:prSet presAssocID="{33F3658E-13DE-964C-A58A-55E89174FD34}" presName="Name37" presStyleLbl="parChTrans1D2" presStyleIdx="0" presStyleCnt="4"/>
      <dgm:spPr/>
    </dgm:pt>
    <dgm:pt modelId="{02B3E7F2-282D-9B42-86FE-01A76BD97CCB}" type="pres">
      <dgm:prSet presAssocID="{35783E40-C084-BB43-9BD9-407D4CA05998}" presName="hierRoot2" presStyleCnt="0">
        <dgm:presLayoutVars>
          <dgm:hierBranch val="init"/>
        </dgm:presLayoutVars>
      </dgm:prSet>
      <dgm:spPr/>
    </dgm:pt>
    <dgm:pt modelId="{9D46553B-1E5D-C843-BC40-CE3C6C4E0CF1}" type="pres">
      <dgm:prSet presAssocID="{35783E40-C084-BB43-9BD9-407D4CA05998}" presName="rootComposite" presStyleCnt="0"/>
      <dgm:spPr/>
    </dgm:pt>
    <dgm:pt modelId="{7181919E-5F9A-B545-B90C-580B673581DD}" type="pres">
      <dgm:prSet presAssocID="{35783E40-C084-BB43-9BD9-407D4CA05998}" presName="rootText" presStyleLbl="node2" presStyleIdx="0" presStyleCnt="4" custScaleX="146244" custLinFactNeighborX="7633">
        <dgm:presLayoutVars>
          <dgm:chPref val="3"/>
        </dgm:presLayoutVars>
      </dgm:prSet>
      <dgm:spPr/>
    </dgm:pt>
    <dgm:pt modelId="{C25F4FDB-8DAA-EB41-8045-9D3DD0E3A732}" type="pres">
      <dgm:prSet presAssocID="{35783E40-C084-BB43-9BD9-407D4CA05998}" presName="rootConnector" presStyleLbl="node2" presStyleIdx="0" presStyleCnt="4"/>
      <dgm:spPr/>
    </dgm:pt>
    <dgm:pt modelId="{50EEEFF7-4E79-3642-902F-6767ED1E5E51}" type="pres">
      <dgm:prSet presAssocID="{35783E40-C084-BB43-9BD9-407D4CA05998}" presName="hierChild4" presStyleCnt="0"/>
      <dgm:spPr/>
    </dgm:pt>
    <dgm:pt modelId="{F62BF9A6-9C2B-A140-A5A0-DA1F5A7E6AC9}" type="pres">
      <dgm:prSet presAssocID="{B86FDF85-92D9-9549-AD73-F509E721F183}" presName="Name37" presStyleLbl="parChTrans1D3" presStyleIdx="0" presStyleCnt="6"/>
      <dgm:spPr/>
    </dgm:pt>
    <dgm:pt modelId="{F88768BB-6196-3E4C-95D2-19423D62C36C}" type="pres">
      <dgm:prSet presAssocID="{8F11C6CA-9EB0-204B-B783-F46A916FABA5}" presName="hierRoot2" presStyleCnt="0">
        <dgm:presLayoutVars>
          <dgm:hierBranch val="init"/>
        </dgm:presLayoutVars>
      </dgm:prSet>
      <dgm:spPr/>
    </dgm:pt>
    <dgm:pt modelId="{E520CDFC-EE05-1843-89E4-0DA50E42B9D8}" type="pres">
      <dgm:prSet presAssocID="{8F11C6CA-9EB0-204B-B783-F46A916FABA5}" presName="rootComposite" presStyleCnt="0"/>
      <dgm:spPr/>
    </dgm:pt>
    <dgm:pt modelId="{258099F3-ADA3-A546-92E7-1A448FC73DA9}" type="pres">
      <dgm:prSet presAssocID="{8F11C6CA-9EB0-204B-B783-F46A916FABA5}" presName="rootText" presStyleLbl="node3" presStyleIdx="0" presStyleCnt="6" custScaleX="146244" custLinFactNeighborX="7633">
        <dgm:presLayoutVars>
          <dgm:chPref val="3"/>
        </dgm:presLayoutVars>
      </dgm:prSet>
      <dgm:spPr/>
    </dgm:pt>
    <dgm:pt modelId="{8418304C-290C-2745-BFA0-151E4CC6A154}" type="pres">
      <dgm:prSet presAssocID="{8F11C6CA-9EB0-204B-B783-F46A916FABA5}" presName="rootConnector" presStyleLbl="node3" presStyleIdx="0" presStyleCnt="6"/>
      <dgm:spPr/>
    </dgm:pt>
    <dgm:pt modelId="{723BB9F5-EA2B-E842-AE99-D578F8092FC5}" type="pres">
      <dgm:prSet presAssocID="{8F11C6CA-9EB0-204B-B783-F46A916FABA5}" presName="hierChild4" presStyleCnt="0"/>
      <dgm:spPr/>
    </dgm:pt>
    <dgm:pt modelId="{1B1E1BF4-19C4-D246-9EE6-D2F3378DF89C}" type="pres">
      <dgm:prSet presAssocID="{889FDE57-7607-A647-BE58-B327CE19A7F0}" presName="Name37" presStyleLbl="parChTrans1D4" presStyleIdx="0" presStyleCnt="4"/>
      <dgm:spPr/>
    </dgm:pt>
    <dgm:pt modelId="{2A5F68C8-B6FD-1B4B-BB27-62C72EBAF762}" type="pres">
      <dgm:prSet presAssocID="{8BD89132-5C21-8E4A-8785-5DEB27515669}" presName="hierRoot2" presStyleCnt="0">
        <dgm:presLayoutVars>
          <dgm:hierBranch val="init"/>
        </dgm:presLayoutVars>
      </dgm:prSet>
      <dgm:spPr/>
    </dgm:pt>
    <dgm:pt modelId="{D6CFD1D6-A24B-BD4D-9E44-4EE3B8735E82}" type="pres">
      <dgm:prSet presAssocID="{8BD89132-5C21-8E4A-8785-5DEB27515669}" presName="rootComposite" presStyleCnt="0"/>
      <dgm:spPr/>
    </dgm:pt>
    <dgm:pt modelId="{29166178-A686-BC47-B013-7E20B4E25EFA}" type="pres">
      <dgm:prSet presAssocID="{8BD89132-5C21-8E4A-8785-5DEB27515669}" presName="rootText" presStyleLbl="node4" presStyleIdx="0" presStyleCnt="4" custScaleX="146244">
        <dgm:presLayoutVars>
          <dgm:chPref val="3"/>
        </dgm:presLayoutVars>
      </dgm:prSet>
      <dgm:spPr/>
    </dgm:pt>
    <dgm:pt modelId="{C8B1958A-DCA6-3C46-B007-EC48DAC527B9}" type="pres">
      <dgm:prSet presAssocID="{8BD89132-5C21-8E4A-8785-5DEB27515669}" presName="rootConnector" presStyleLbl="node4" presStyleIdx="0" presStyleCnt="4"/>
      <dgm:spPr/>
    </dgm:pt>
    <dgm:pt modelId="{83DE9CCD-3852-E548-93AB-82CC0203DD68}" type="pres">
      <dgm:prSet presAssocID="{8BD89132-5C21-8E4A-8785-5DEB27515669}" presName="hierChild4" presStyleCnt="0"/>
      <dgm:spPr/>
    </dgm:pt>
    <dgm:pt modelId="{4A6F70A1-8FBB-C149-8DA8-3F3C5B5C5700}" type="pres">
      <dgm:prSet presAssocID="{8BD89132-5C21-8E4A-8785-5DEB27515669}" presName="hierChild5" presStyleCnt="0"/>
      <dgm:spPr/>
    </dgm:pt>
    <dgm:pt modelId="{981D4E4F-36A9-E441-A29A-864F7BFDB6D8}" type="pres">
      <dgm:prSet presAssocID="{DB3B08B7-700D-2B4F-B788-B12E734C4E11}" presName="Name37" presStyleLbl="parChTrans1D4" presStyleIdx="1" presStyleCnt="4"/>
      <dgm:spPr/>
    </dgm:pt>
    <dgm:pt modelId="{019D61F5-78FA-3740-A7DD-944C7AE0FA8C}" type="pres">
      <dgm:prSet presAssocID="{49D52140-4697-A740-9BB4-BC613F41F0D2}" presName="hierRoot2" presStyleCnt="0">
        <dgm:presLayoutVars>
          <dgm:hierBranch val="init"/>
        </dgm:presLayoutVars>
      </dgm:prSet>
      <dgm:spPr/>
    </dgm:pt>
    <dgm:pt modelId="{F3EC178C-619B-6045-8F12-6107B04743C3}" type="pres">
      <dgm:prSet presAssocID="{49D52140-4697-A740-9BB4-BC613F41F0D2}" presName="rootComposite" presStyleCnt="0"/>
      <dgm:spPr/>
    </dgm:pt>
    <dgm:pt modelId="{A8539918-57A9-4949-AC3D-40BEE55CA9C9}" type="pres">
      <dgm:prSet presAssocID="{49D52140-4697-A740-9BB4-BC613F41F0D2}" presName="rootText" presStyleLbl="node4" presStyleIdx="1" presStyleCnt="4" custScaleX="146244">
        <dgm:presLayoutVars>
          <dgm:chPref val="3"/>
        </dgm:presLayoutVars>
      </dgm:prSet>
      <dgm:spPr/>
    </dgm:pt>
    <dgm:pt modelId="{7DF3BD41-5DAD-944F-8EC8-42099D48EA47}" type="pres">
      <dgm:prSet presAssocID="{49D52140-4697-A740-9BB4-BC613F41F0D2}" presName="rootConnector" presStyleLbl="node4" presStyleIdx="1" presStyleCnt="4"/>
      <dgm:spPr/>
    </dgm:pt>
    <dgm:pt modelId="{E371D46A-9AB6-A44A-AF80-3CCF450793D0}" type="pres">
      <dgm:prSet presAssocID="{49D52140-4697-A740-9BB4-BC613F41F0D2}" presName="hierChild4" presStyleCnt="0"/>
      <dgm:spPr/>
    </dgm:pt>
    <dgm:pt modelId="{5E70930E-9C84-4744-8E5E-3B422E187C68}" type="pres">
      <dgm:prSet presAssocID="{49D52140-4697-A740-9BB4-BC613F41F0D2}" presName="hierChild5" presStyleCnt="0"/>
      <dgm:spPr/>
    </dgm:pt>
    <dgm:pt modelId="{31D15F34-F14F-7241-8EBC-2CA9A2A3F6ED}" type="pres">
      <dgm:prSet presAssocID="{225F5244-B348-7E46-A860-78E66960B938}" presName="Name37" presStyleLbl="parChTrans1D4" presStyleIdx="2" presStyleCnt="4"/>
      <dgm:spPr/>
    </dgm:pt>
    <dgm:pt modelId="{8FB06445-DFA5-1D4B-98EE-93741DFB9B04}" type="pres">
      <dgm:prSet presAssocID="{8E78C34A-1DF8-244F-9C52-E5306541C4E5}" presName="hierRoot2" presStyleCnt="0">
        <dgm:presLayoutVars>
          <dgm:hierBranch val="init"/>
        </dgm:presLayoutVars>
      </dgm:prSet>
      <dgm:spPr/>
    </dgm:pt>
    <dgm:pt modelId="{51DE08FC-71EF-BC4D-85E8-D707831D59ED}" type="pres">
      <dgm:prSet presAssocID="{8E78C34A-1DF8-244F-9C52-E5306541C4E5}" presName="rootComposite" presStyleCnt="0"/>
      <dgm:spPr/>
    </dgm:pt>
    <dgm:pt modelId="{D32A3B75-4FD3-E147-BDE5-EA994D88845F}" type="pres">
      <dgm:prSet presAssocID="{8E78C34A-1DF8-244F-9C52-E5306541C4E5}" presName="rootText" presStyleLbl="node4" presStyleIdx="2" presStyleCnt="4" custScaleX="146244">
        <dgm:presLayoutVars>
          <dgm:chPref val="3"/>
        </dgm:presLayoutVars>
      </dgm:prSet>
      <dgm:spPr/>
    </dgm:pt>
    <dgm:pt modelId="{8FE3C9A3-BC39-1F4B-8A83-9A6C4C27973B}" type="pres">
      <dgm:prSet presAssocID="{8E78C34A-1DF8-244F-9C52-E5306541C4E5}" presName="rootConnector" presStyleLbl="node4" presStyleIdx="2" presStyleCnt="4"/>
      <dgm:spPr/>
    </dgm:pt>
    <dgm:pt modelId="{2B987E40-0862-3E42-A94F-D81F7EAD06CE}" type="pres">
      <dgm:prSet presAssocID="{8E78C34A-1DF8-244F-9C52-E5306541C4E5}" presName="hierChild4" presStyleCnt="0"/>
      <dgm:spPr/>
    </dgm:pt>
    <dgm:pt modelId="{35EAC030-07C2-7543-BFD5-4C870600336A}" type="pres">
      <dgm:prSet presAssocID="{8E78C34A-1DF8-244F-9C52-E5306541C4E5}" presName="hierChild5" presStyleCnt="0"/>
      <dgm:spPr/>
    </dgm:pt>
    <dgm:pt modelId="{66B1A34E-A18E-FC4D-9FD1-B86F03D0DFBC}" type="pres">
      <dgm:prSet presAssocID="{4918DC2E-299E-5247-ADA5-2F368F6E2248}" presName="Name37" presStyleLbl="parChTrans1D4" presStyleIdx="3" presStyleCnt="4"/>
      <dgm:spPr/>
    </dgm:pt>
    <dgm:pt modelId="{098CBC03-512F-4F45-8848-7BB8AF142A86}" type="pres">
      <dgm:prSet presAssocID="{3ADA9325-B7FA-FC4F-A1A1-EDB5DFE260F6}" presName="hierRoot2" presStyleCnt="0">
        <dgm:presLayoutVars>
          <dgm:hierBranch val="init"/>
        </dgm:presLayoutVars>
      </dgm:prSet>
      <dgm:spPr/>
    </dgm:pt>
    <dgm:pt modelId="{AE360C56-DB1B-8040-8246-48B983E9E904}" type="pres">
      <dgm:prSet presAssocID="{3ADA9325-B7FA-FC4F-A1A1-EDB5DFE260F6}" presName="rootComposite" presStyleCnt="0"/>
      <dgm:spPr/>
    </dgm:pt>
    <dgm:pt modelId="{C6BD2A72-B9FE-7E48-93AC-32855C1B0324}" type="pres">
      <dgm:prSet presAssocID="{3ADA9325-B7FA-FC4F-A1A1-EDB5DFE260F6}" presName="rootText" presStyleLbl="node4" presStyleIdx="3" presStyleCnt="4" custScaleX="146244">
        <dgm:presLayoutVars>
          <dgm:chPref val="3"/>
        </dgm:presLayoutVars>
      </dgm:prSet>
      <dgm:spPr/>
    </dgm:pt>
    <dgm:pt modelId="{9CF34840-CA38-2747-A5A8-6C62AD9F80A8}" type="pres">
      <dgm:prSet presAssocID="{3ADA9325-B7FA-FC4F-A1A1-EDB5DFE260F6}" presName="rootConnector" presStyleLbl="node4" presStyleIdx="3" presStyleCnt="4"/>
      <dgm:spPr/>
    </dgm:pt>
    <dgm:pt modelId="{C74B5A2E-3B2D-5346-9BD4-74BAE699CFD2}" type="pres">
      <dgm:prSet presAssocID="{3ADA9325-B7FA-FC4F-A1A1-EDB5DFE260F6}" presName="hierChild4" presStyleCnt="0"/>
      <dgm:spPr/>
    </dgm:pt>
    <dgm:pt modelId="{3E8E9F3E-FC30-EF43-8EA4-20A4BC15A628}" type="pres">
      <dgm:prSet presAssocID="{3ADA9325-B7FA-FC4F-A1A1-EDB5DFE260F6}" presName="hierChild5" presStyleCnt="0"/>
      <dgm:spPr/>
    </dgm:pt>
    <dgm:pt modelId="{0B090AE2-22EC-8742-8EA0-CE3A5308323D}" type="pres">
      <dgm:prSet presAssocID="{8F11C6CA-9EB0-204B-B783-F46A916FABA5}" presName="hierChild5" presStyleCnt="0"/>
      <dgm:spPr/>
    </dgm:pt>
    <dgm:pt modelId="{DA5CAF11-68C0-844A-8A1B-4951E9C71156}" type="pres">
      <dgm:prSet presAssocID="{35783E40-C084-BB43-9BD9-407D4CA05998}" presName="hierChild5" presStyleCnt="0"/>
      <dgm:spPr/>
    </dgm:pt>
    <dgm:pt modelId="{28090DAF-D866-3C4A-A77A-243F5816BC71}" type="pres">
      <dgm:prSet presAssocID="{4C0A8D76-AB6C-5E46-A9F3-6C2E6195117E}" presName="Name37" presStyleLbl="parChTrans1D2" presStyleIdx="1" presStyleCnt="4"/>
      <dgm:spPr/>
    </dgm:pt>
    <dgm:pt modelId="{DEB40F02-981B-C84E-BF03-12A6A4036FA4}" type="pres">
      <dgm:prSet presAssocID="{431BCC65-573E-684E-BD85-8474948766B6}" presName="hierRoot2" presStyleCnt="0">
        <dgm:presLayoutVars>
          <dgm:hierBranch val="init"/>
        </dgm:presLayoutVars>
      </dgm:prSet>
      <dgm:spPr/>
    </dgm:pt>
    <dgm:pt modelId="{CC53955E-7502-484F-B397-EBF95AE42B50}" type="pres">
      <dgm:prSet presAssocID="{431BCC65-573E-684E-BD85-8474948766B6}" presName="rootComposite" presStyleCnt="0"/>
      <dgm:spPr/>
    </dgm:pt>
    <dgm:pt modelId="{82CDD0D3-EAB2-7E4C-8CB7-3D5E15330FDE}" type="pres">
      <dgm:prSet presAssocID="{431BCC65-573E-684E-BD85-8474948766B6}" presName="rootText" presStyleLbl="node2" presStyleIdx="1" presStyleCnt="4" custScaleX="146244" custLinFactNeighborX="9814" custLinFactNeighborY="861">
        <dgm:presLayoutVars>
          <dgm:chPref val="3"/>
        </dgm:presLayoutVars>
      </dgm:prSet>
      <dgm:spPr/>
    </dgm:pt>
    <dgm:pt modelId="{6E966C11-2730-B148-BDCA-79534F91C564}" type="pres">
      <dgm:prSet presAssocID="{431BCC65-573E-684E-BD85-8474948766B6}" presName="rootConnector" presStyleLbl="node2" presStyleIdx="1" presStyleCnt="4"/>
      <dgm:spPr/>
    </dgm:pt>
    <dgm:pt modelId="{F1F353A3-EFEF-A841-A0C8-EDBE4274A3E6}" type="pres">
      <dgm:prSet presAssocID="{431BCC65-573E-684E-BD85-8474948766B6}" presName="hierChild4" presStyleCnt="0"/>
      <dgm:spPr/>
    </dgm:pt>
    <dgm:pt modelId="{D3DBC0B9-DAE2-3C46-8C6B-716A90265231}" type="pres">
      <dgm:prSet presAssocID="{01E526B7-ACAE-6149-9B70-4CCC01319113}" presName="Name37" presStyleLbl="parChTrans1D3" presStyleIdx="1" presStyleCnt="6"/>
      <dgm:spPr/>
    </dgm:pt>
    <dgm:pt modelId="{5FAAF30F-82A7-0448-A678-D0E670B32DFB}" type="pres">
      <dgm:prSet presAssocID="{DE82EB46-7DE1-9B4F-A396-8F75C73B01EC}" presName="hierRoot2" presStyleCnt="0">
        <dgm:presLayoutVars>
          <dgm:hierBranch val="init"/>
        </dgm:presLayoutVars>
      </dgm:prSet>
      <dgm:spPr/>
    </dgm:pt>
    <dgm:pt modelId="{B1BDA676-008B-AA46-A57A-6BD11896803F}" type="pres">
      <dgm:prSet presAssocID="{DE82EB46-7DE1-9B4F-A396-8F75C73B01EC}" presName="rootComposite" presStyleCnt="0"/>
      <dgm:spPr/>
    </dgm:pt>
    <dgm:pt modelId="{933977CC-D17F-D945-9A9D-A9874D2E098F}" type="pres">
      <dgm:prSet presAssocID="{DE82EB46-7DE1-9B4F-A396-8F75C73B01EC}" presName="rootText" presStyleLbl="node3" presStyleIdx="1" presStyleCnt="6" custScaleX="146244">
        <dgm:presLayoutVars>
          <dgm:chPref val="3"/>
        </dgm:presLayoutVars>
      </dgm:prSet>
      <dgm:spPr/>
    </dgm:pt>
    <dgm:pt modelId="{176F3D49-6A85-AD4F-8616-CE37C161688B}" type="pres">
      <dgm:prSet presAssocID="{DE82EB46-7DE1-9B4F-A396-8F75C73B01EC}" presName="rootConnector" presStyleLbl="node3" presStyleIdx="1" presStyleCnt="6"/>
      <dgm:spPr/>
    </dgm:pt>
    <dgm:pt modelId="{7AE79C97-642E-584A-ACDB-08636C3C1D8D}" type="pres">
      <dgm:prSet presAssocID="{DE82EB46-7DE1-9B4F-A396-8F75C73B01EC}" presName="hierChild4" presStyleCnt="0"/>
      <dgm:spPr/>
    </dgm:pt>
    <dgm:pt modelId="{2FE8B6B8-6555-1E43-8AE3-1F6BD8FA98F3}" type="pres">
      <dgm:prSet presAssocID="{DE82EB46-7DE1-9B4F-A396-8F75C73B01EC}" presName="hierChild5" presStyleCnt="0"/>
      <dgm:spPr/>
    </dgm:pt>
    <dgm:pt modelId="{42FFD549-2C18-544B-ACF5-6BBC5CA01D8E}" type="pres">
      <dgm:prSet presAssocID="{251FB5A4-8843-DB46-AFB1-D663CB81EF6D}" presName="Name37" presStyleLbl="parChTrans1D3" presStyleIdx="2" presStyleCnt="6"/>
      <dgm:spPr/>
    </dgm:pt>
    <dgm:pt modelId="{84285264-1A1D-0942-8484-2E0B68F9B957}" type="pres">
      <dgm:prSet presAssocID="{90D742D6-A72D-D04E-A99C-8106080E40E7}" presName="hierRoot2" presStyleCnt="0">
        <dgm:presLayoutVars>
          <dgm:hierBranch val="init"/>
        </dgm:presLayoutVars>
      </dgm:prSet>
      <dgm:spPr/>
    </dgm:pt>
    <dgm:pt modelId="{4943BEB2-FE03-7D43-81AA-DB60AE7E7D20}" type="pres">
      <dgm:prSet presAssocID="{90D742D6-A72D-D04E-A99C-8106080E40E7}" presName="rootComposite" presStyleCnt="0"/>
      <dgm:spPr/>
    </dgm:pt>
    <dgm:pt modelId="{CBE535CF-34EA-4648-BC48-A6D5AC411857}" type="pres">
      <dgm:prSet presAssocID="{90D742D6-A72D-D04E-A99C-8106080E40E7}" presName="rootText" presStyleLbl="node3" presStyleIdx="2" presStyleCnt="6" custScaleX="145265">
        <dgm:presLayoutVars>
          <dgm:chPref val="3"/>
        </dgm:presLayoutVars>
      </dgm:prSet>
      <dgm:spPr/>
    </dgm:pt>
    <dgm:pt modelId="{F79BEBEA-14AB-6F49-A218-813FF89A0AA0}" type="pres">
      <dgm:prSet presAssocID="{90D742D6-A72D-D04E-A99C-8106080E40E7}" presName="rootConnector" presStyleLbl="node3" presStyleIdx="2" presStyleCnt="6"/>
      <dgm:spPr/>
    </dgm:pt>
    <dgm:pt modelId="{0638029D-91A1-9C45-ABF8-D2D3B0E74126}" type="pres">
      <dgm:prSet presAssocID="{90D742D6-A72D-D04E-A99C-8106080E40E7}" presName="hierChild4" presStyleCnt="0"/>
      <dgm:spPr/>
    </dgm:pt>
    <dgm:pt modelId="{DE50F46A-D98F-CC47-94E2-56DC567E6693}" type="pres">
      <dgm:prSet presAssocID="{90D742D6-A72D-D04E-A99C-8106080E40E7}" presName="hierChild5" presStyleCnt="0"/>
      <dgm:spPr/>
    </dgm:pt>
    <dgm:pt modelId="{8B7B3A82-4F71-754A-B7D5-ED062763F99E}" type="pres">
      <dgm:prSet presAssocID="{292F027A-E9D0-0B47-A7E1-084F9C6EEB0F}" presName="Name37" presStyleLbl="parChTrans1D3" presStyleIdx="3" presStyleCnt="6"/>
      <dgm:spPr/>
    </dgm:pt>
    <dgm:pt modelId="{EFBDACE7-F532-0944-A9E8-8B0C1BCF27F9}" type="pres">
      <dgm:prSet presAssocID="{66447DF7-D8DB-AC45-9C34-5BBFB1B9FB13}" presName="hierRoot2" presStyleCnt="0">
        <dgm:presLayoutVars>
          <dgm:hierBranch val="init"/>
        </dgm:presLayoutVars>
      </dgm:prSet>
      <dgm:spPr/>
    </dgm:pt>
    <dgm:pt modelId="{2EEF1A02-5D82-7841-A3CB-141DEEF67637}" type="pres">
      <dgm:prSet presAssocID="{66447DF7-D8DB-AC45-9C34-5BBFB1B9FB13}" presName="rootComposite" presStyleCnt="0"/>
      <dgm:spPr/>
    </dgm:pt>
    <dgm:pt modelId="{91648B2E-6B71-A443-9458-93977651CF25}" type="pres">
      <dgm:prSet presAssocID="{66447DF7-D8DB-AC45-9C34-5BBFB1B9FB13}" presName="rootText" presStyleLbl="node3" presStyleIdx="3" presStyleCnt="6" custScaleX="146244">
        <dgm:presLayoutVars>
          <dgm:chPref val="3"/>
        </dgm:presLayoutVars>
      </dgm:prSet>
      <dgm:spPr/>
    </dgm:pt>
    <dgm:pt modelId="{FF1DBB73-3B8D-2A44-AB05-E87574EAE28C}" type="pres">
      <dgm:prSet presAssocID="{66447DF7-D8DB-AC45-9C34-5BBFB1B9FB13}" presName="rootConnector" presStyleLbl="node3" presStyleIdx="3" presStyleCnt="6"/>
      <dgm:spPr/>
    </dgm:pt>
    <dgm:pt modelId="{17A8C8E1-B02C-7141-8E03-4E33B1C68FBE}" type="pres">
      <dgm:prSet presAssocID="{66447DF7-D8DB-AC45-9C34-5BBFB1B9FB13}" presName="hierChild4" presStyleCnt="0"/>
      <dgm:spPr/>
    </dgm:pt>
    <dgm:pt modelId="{60A71300-94B1-A54F-A762-DE825804E471}" type="pres">
      <dgm:prSet presAssocID="{66447DF7-D8DB-AC45-9C34-5BBFB1B9FB13}" presName="hierChild5" presStyleCnt="0"/>
      <dgm:spPr/>
    </dgm:pt>
    <dgm:pt modelId="{CF2E9F20-469B-9A43-947B-BE4F7EBA0993}" type="pres">
      <dgm:prSet presAssocID="{431BCC65-573E-684E-BD85-8474948766B6}" presName="hierChild5" presStyleCnt="0"/>
      <dgm:spPr/>
    </dgm:pt>
    <dgm:pt modelId="{F32907BA-8EEA-384B-A092-A47F07227E46}" type="pres">
      <dgm:prSet presAssocID="{E21444E4-0A62-DE4E-83DE-A87C24A29694}" presName="Name37" presStyleLbl="parChTrans1D2" presStyleIdx="2" presStyleCnt="4"/>
      <dgm:spPr/>
    </dgm:pt>
    <dgm:pt modelId="{2C225040-0A86-284A-87DC-212132487AF4}" type="pres">
      <dgm:prSet presAssocID="{D393D973-FF2C-FA4D-9D56-6A6A493BFA9B}" presName="hierRoot2" presStyleCnt="0">
        <dgm:presLayoutVars>
          <dgm:hierBranch val="init"/>
        </dgm:presLayoutVars>
      </dgm:prSet>
      <dgm:spPr/>
    </dgm:pt>
    <dgm:pt modelId="{9F6C7C10-7B90-4745-B825-1DBBEE047AFB}" type="pres">
      <dgm:prSet presAssocID="{D393D973-FF2C-FA4D-9D56-6A6A493BFA9B}" presName="rootComposite" presStyleCnt="0"/>
      <dgm:spPr/>
    </dgm:pt>
    <dgm:pt modelId="{070F69B3-1C65-C443-A10C-C08000DAF4EB}" type="pres">
      <dgm:prSet presAssocID="{D393D973-FF2C-FA4D-9D56-6A6A493BFA9B}" presName="rootText" presStyleLbl="node2" presStyleIdx="2" presStyleCnt="4" custScaleX="146244" custLinFactNeighborX="7633">
        <dgm:presLayoutVars>
          <dgm:chPref val="3"/>
        </dgm:presLayoutVars>
      </dgm:prSet>
      <dgm:spPr/>
    </dgm:pt>
    <dgm:pt modelId="{89A9DA1D-81D4-694E-9D78-489E6FD13E3C}" type="pres">
      <dgm:prSet presAssocID="{D393D973-FF2C-FA4D-9D56-6A6A493BFA9B}" presName="rootConnector" presStyleLbl="node2" presStyleIdx="2" presStyleCnt="4"/>
      <dgm:spPr/>
    </dgm:pt>
    <dgm:pt modelId="{54CE427C-CCA0-5D4A-9C0B-8F13B617F7B1}" type="pres">
      <dgm:prSet presAssocID="{D393D973-FF2C-FA4D-9D56-6A6A493BFA9B}" presName="hierChild4" presStyleCnt="0"/>
      <dgm:spPr/>
    </dgm:pt>
    <dgm:pt modelId="{2D4DA7B6-42AB-7241-A5F8-1F7B06D09748}" type="pres">
      <dgm:prSet presAssocID="{07EDF3D3-6D89-C347-9D0C-C8D42329A4D0}" presName="Name37" presStyleLbl="parChTrans1D3" presStyleIdx="4" presStyleCnt="6"/>
      <dgm:spPr/>
    </dgm:pt>
    <dgm:pt modelId="{7AEE2D86-7CAC-DB4E-8209-74ED728DDEFA}" type="pres">
      <dgm:prSet presAssocID="{1A958D26-58D8-FB42-B13F-9DAD465456B1}" presName="hierRoot2" presStyleCnt="0">
        <dgm:presLayoutVars>
          <dgm:hierBranch val="init"/>
        </dgm:presLayoutVars>
      </dgm:prSet>
      <dgm:spPr/>
    </dgm:pt>
    <dgm:pt modelId="{AC759FED-BEA0-1B46-9190-7B5A59BBE60A}" type="pres">
      <dgm:prSet presAssocID="{1A958D26-58D8-FB42-B13F-9DAD465456B1}" presName="rootComposite" presStyleCnt="0"/>
      <dgm:spPr/>
    </dgm:pt>
    <dgm:pt modelId="{BB2C7435-FA05-534C-8A2C-749F7D5CFA33}" type="pres">
      <dgm:prSet presAssocID="{1A958D26-58D8-FB42-B13F-9DAD465456B1}" presName="rootText" presStyleLbl="node3" presStyleIdx="4" presStyleCnt="6" custScaleX="146244">
        <dgm:presLayoutVars>
          <dgm:chPref val="3"/>
        </dgm:presLayoutVars>
      </dgm:prSet>
      <dgm:spPr/>
    </dgm:pt>
    <dgm:pt modelId="{E4A6E1F2-090C-E24D-BCAD-9525C6934C4B}" type="pres">
      <dgm:prSet presAssocID="{1A958D26-58D8-FB42-B13F-9DAD465456B1}" presName="rootConnector" presStyleLbl="node3" presStyleIdx="4" presStyleCnt="6"/>
      <dgm:spPr/>
    </dgm:pt>
    <dgm:pt modelId="{244C5FB8-74D2-1040-AB0F-07178F8C21CB}" type="pres">
      <dgm:prSet presAssocID="{1A958D26-58D8-FB42-B13F-9DAD465456B1}" presName="hierChild4" presStyleCnt="0"/>
      <dgm:spPr/>
    </dgm:pt>
    <dgm:pt modelId="{3B18A306-A502-054A-84BA-C0509BB6A06A}" type="pres">
      <dgm:prSet presAssocID="{1A958D26-58D8-FB42-B13F-9DAD465456B1}" presName="hierChild5" presStyleCnt="0"/>
      <dgm:spPr/>
    </dgm:pt>
    <dgm:pt modelId="{B80B7FFB-5865-2F49-8E5C-1DFBE0812C6D}" type="pres">
      <dgm:prSet presAssocID="{D393D973-FF2C-FA4D-9D56-6A6A493BFA9B}" presName="hierChild5" presStyleCnt="0"/>
      <dgm:spPr/>
    </dgm:pt>
    <dgm:pt modelId="{A125C0E6-0B30-AD4E-B11E-45819080D5BB}" type="pres">
      <dgm:prSet presAssocID="{1F64F06B-6DA8-1346-8D38-D6AA3D41FE82}" presName="Name37" presStyleLbl="parChTrans1D2" presStyleIdx="3" presStyleCnt="4"/>
      <dgm:spPr/>
    </dgm:pt>
    <dgm:pt modelId="{1FBEC895-B4AC-4044-89BC-0938FAA13D13}" type="pres">
      <dgm:prSet presAssocID="{EF1C77FE-073F-CD49-AEA3-B2CD914046C3}" presName="hierRoot2" presStyleCnt="0">
        <dgm:presLayoutVars>
          <dgm:hierBranch val="init"/>
        </dgm:presLayoutVars>
      </dgm:prSet>
      <dgm:spPr/>
    </dgm:pt>
    <dgm:pt modelId="{9119BE63-2877-8A49-92B4-D18BA6169355}" type="pres">
      <dgm:prSet presAssocID="{EF1C77FE-073F-CD49-AEA3-B2CD914046C3}" presName="rootComposite" presStyleCnt="0"/>
      <dgm:spPr/>
    </dgm:pt>
    <dgm:pt modelId="{3A08A894-9B58-8A43-A43D-2DF47705B014}" type="pres">
      <dgm:prSet presAssocID="{EF1C77FE-073F-CD49-AEA3-B2CD914046C3}" presName="rootText" presStyleLbl="node2" presStyleIdx="3" presStyleCnt="4" custScaleX="146244" custLinFactNeighborX="10905">
        <dgm:presLayoutVars>
          <dgm:chPref val="3"/>
        </dgm:presLayoutVars>
      </dgm:prSet>
      <dgm:spPr/>
    </dgm:pt>
    <dgm:pt modelId="{93B31166-00E5-7849-B2E2-F0BF1F9C7A6A}" type="pres">
      <dgm:prSet presAssocID="{EF1C77FE-073F-CD49-AEA3-B2CD914046C3}" presName="rootConnector" presStyleLbl="node2" presStyleIdx="3" presStyleCnt="4"/>
      <dgm:spPr/>
    </dgm:pt>
    <dgm:pt modelId="{95264848-AB45-E540-8FC2-67CE8B1463DA}" type="pres">
      <dgm:prSet presAssocID="{EF1C77FE-073F-CD49-AEA3-B2CD914046C3}" presName="hierChild4" presStyleCnt="0"/>
      <dgm:spPr/>
    </dgm:pt>
    <dgm:pt modelId="{8F2A1369-C5B3-634E-99F2-6F804215E0FC}" type="pres">
      <dgm:prSet presAssocID="{7C972D4F-1D06-9248-9A04-FC2D8CED8E67}" presName="Name37" presStyleLbl="parChTrans1D3" presStyleIdx="5" presStyleCnt="6"/>
      <dgm:spPr/>
    </dgm:pt>
    <dgm:pt modelId="{E5F888C6-2C12-FA4C-A1EF-1CE0853AC390}" type="pres">
      <dgm:prSet presAssocID="{19D6B195-AFA8-5540-834D-516173FED625}" presName="hierRoot2" presStyleCnt="0">
        <dgm:presLayoutVars>
          <dgm:hierBranch val="init"/>
        </dgm:presLayoutVars>
      </dgm:prSet>
      <dgm:spPr/>
    </dgm:pt>
    <dgm:pt modelId="{CB90FB6A-40E5-BB43-82C7-397FCC821A05}" type="pres">
      <dgm:prSet presAssocID="{19D6B195-AFA8-5540-834D-516173FED625}" presName="rootComposite" presStyleCnt="0"/>
      <dgm:spPr/>
    </dgm:pt>
    <dgm:pt modelId="{48F63A31-7FA4-6D4C-BF86-FF42EE6CE4DC}" type="pres">
      <dgm:prSet presAssocID="{19D6B195-AFA8-5540-834D-516173FED625}" presName="rootText" presStyleLbl="node3" presStyleIdx="5" presStyleCnt="6" custScaleX="146244">
        <dgm:presLayoutVars>
          <dgm:chPref val="3"/>
        </dgm:presLayoutVars>
      </dgm:prSet>
      <dgm:spPr/>
    </dgm:pt>
    <dgm:pt modelId="{88583C6B-0CB3-974D-AB7F-D66C6D12434A}" type="pres">
      <dgm:prSet presAssocID="{19D6B195-AFA8-5540-834D-516173FED625}" presName="rootConnector" presStyleLbl="node3" presStyleIdx="5" presStyleCnt="6"/>
      <dgm:spPr/>
    </dgm:pt>
    <dgm:pt modelId="{C2D16331-2D3B-3344-ACEB-71F753E28932}" type="pres">
      <dgm:prSet presAssocID="{19D6B195-AFA8-5540-834D-516173FED625}" presName="hierChild4" presStyleCnt="0"/>
      <dgm:spPr/>
    </dgm:pt>
    <dgm:pt modelId="{F05D36D2-D6D7-184E-A16A-B68827E190F1}" type="pres">
      <dgm:prSet presAssocID="{19D6B195-AFA8-5540-834D-516173FED625}" presName="hierChild5" presStyleCnt="0"/>
      <dgm:spPr/>
    </dgm:pt>
    <dgm:pt modelId="{6FDEF00F-DA5E-D64D-83E3-3ED98FC1FE88}" type="pres">
      <dgm:prSet presAssocID="{EF1C77FE-073F-CD49-AEA3-B2CD914046C3}" presName="hierChild5" presStyleCnt="0"/>
      <dgm:spPr/>
    </dgm:pt>
    <dgm:pt modelId="{29982058-877F-B74B-84AB-E271EEA86F9E}" type="pres">
      <dgm:prSet presAssocID="{0E3638F8-7CDF-6A44-B421-3C26A91465F9}" presName="hierChild3" presStyleCnt="0"/>
      <dgm:spPr/>
    </dgm:pt>
  </dgm:ptLst>
  <dgm:cxnLst>
    <dgm:cxn modelId="{765F9711-F178-DC4F-A91B-11BB36C677B2}" srcId="{8F11C6CA-9EB0-204B-B783-F46A916FABA5}" destId="{49D52140-4697-A740-9BB4-BC613F41F0D2}" srcOrd="1" destOrd="0" parTransId="{DB3B08B7-700D-2B4F-B788-B12E734C4E11}" sibTransId="{33E54B9F-9D1F-5648-BDDF-0CCCE7122E27}"/>
    <dgm:cxn modelId="{0B625212-BA16-B449-97B2-83B240D9DCE8}" type="presOf" srcId="{0E3638F8-7CDF-6A44-B421-3C26A91465F9}" destId="{CE0EF379-4630-1149-80E4-DEB410F9E4A5}" srcOrd="1" destOrd="0" presId="urn:microsoft.com/office/officeart/2005/8/layout/orgChart1"/>
    <dgm:cxn modelId="{D1AE3F13-8A6F-6140-8590-A49F30C86560}" type="presOf" srcId="{66447DF7-D8DB-AC45-9C34-5BBFB1B9FB13}" destId="{91648B2E-6B71-A443-9458-93977651CF25}" srcOrd="0" destOrd="0" presId="urn:microsoft.com/office/officeart/2005/8/layout/orgChart1"/>
    <dgm:cxn modelId="{5FC4F515-13EB-2447-A2EF-A078A1ED5D23}" type="presOf" srcId="{431BCC65-573E-684E-BD85-8474948766B6}" destId="{82CDD0D3-EAB2-7E4C-8CB7-3D5E15330FDE}" srcOrd="0" destOrd="0" presId="urn:microsoft.com/office/officeart/2005/8/layout/orgChart1"/>
    <dgm:cxn modelId="{144E5E1D-28C6-B248-83DC-56ADCC8A2BF9}" srcId="{0E3638F8-7CDF-6A44-B421-3C26A91465F9}" destId="{431BCC65-573E-684E-BD85-8474948766B6}" srcOrd="1" destOrd="0" parTransId="{4C0A8D76-AB6C-5E46-A9F3-6C2E6195117E}" sibTransId="{8AC0A8D0-9766-604F-A022-15F9DA722502}"/>
    <dgm:cxn modelId="{8C7CAE21-CE65-CF45-856A-2F1A6CAB01DA}" type="presOf" srcId="{251FB5A4-8843-DB46-AFB1-D663CB81EF6D}" destId="{42FFD549-2C18-544B-ACF5-6BBC5CA01D8E}" srcOrd="0" destOrd="0" presId="urn:microsoft.com/office/officeart/2005/8/layout/orgChart1"/>
    <dgm:cxn modelId="{18F7C722-1FCE-BB46-A676-3C0CC08BAA4A}" type="presOf" srcId="{B86FDF85-92D9-9549-AD73-F509E721F183}" destId="{F62BF9A6-9C2B-A140-A5A0-DA1F5A7E6AC9}" srcOrd="0" destOrd="0" presId="urn:microsoft.com/office/officeart/2005/8/layout/orgChart1"/>
    <dgm:cxn modelId="{31C27323-2F22-9F48-8018-7EE444DD8A51}" srcId="{D393D973-FF2C-FA4D-9D56-6A6A493BFA9B}" destId="{1A958D26-58D8-FB42-B13F-9DAD465456B1}" srcOrd="0" destOrd="0" parTransId="{07EDF3D3-6D89-C347-9D0C-C8D42329A4D0}" sibTransId="{6F2787E8-2D35-CE4E-980A-7B9F2239E459}"/>
    <dgm:cxn modelId="{4A972125-952E-1246-B805-5D34459864E4}" type="presOf" srcId="{8E78C34A-1DF8-244F-9C52-E5306541C4E5}" destId="{D32A3B75-4FD3-E147-BDE5-EA994D88845F}" srcOrd="0" destOrd="0" presId="urn:microsoft.com/office/officeart/2005/8/layout/orgChart1"/>
    <dgm:cxn modelId="{CFA14128-0B68-BC40-A674-F2DFA58AA027}" type="presOf" srcId="{DE82EB46-7DE1-9B4F-A396-8F75C73B01EC}" destId="{933977CC-D17F-D945-9A9D-A9874D2E098F}" srcOrd="0" destOrd="0" presId="urn:microsoft.com/office/officeart/2005/8/layout/orgChart1"/>
    <dgm:cxn modelId="{1672EB2B-E3B3-B64C-A1C1-964A0F6E1004}" type="presOf" srcId="{35783E40-C084-BB43-9BD9-407D4CA05998}" destId="{7181919E-5F9A-B545-B90C-580B673581DD}" srcOrd="0" destOrd="0" presId="urn:microsoft.com/office/officeart/2005/8/layout/orgChart1"/>
    <dgm:cxn modelId="{7A8CB12D-245C-8242-9AF3-AA77D04B8D9F}" type="presOf" srcId="{8BD89132-5C21-8E4A-8785-5DEB27515669}" destId="{C8B1958A-DCA6-3C46-B007-EC48DAC527B9}" srcOrd="1" destOrd="0" presId="urn:microsoft.com/office/officeart/2005/8/layout/orgChart1"/>
    <dgm:cxn modelId="{906BAA30-9754-3845-869C-57A09F520316}" type="presOf" srcId="{1A958D26-58D8-FB42-B13F-9DAD465456B1}" destId="{BB2C7435-FA05-534C-8A2C-749F7D5CFA33}" srcOrd="0" destOrd="0" presId="urn:microsoft.com/office/officeart/2005/8/layout/orgChart1"/>
    <dgm:cxn modelId="{CF4A6B36-7513-0944-8064-7EC8BF9E274D}" srcId="{8F11C6CA-9EB0-204B-B783-F46A916FABA5}" destId="{8BD89132-5C21-8E4A-8785-5DEB27515669}" srcOrd="0" destOrd="0" parTransId="{889FDE57-7607-A647-BE58-B327CE19A7F0}" sibTransId="{F28BDA7B-9690-6747-87DB-623D495D1978}"/>
    <dgm:cxn modelId="{D5074C3A-9CD6-974C-9327-4121D6037548}" type="presOf" srcId="{01E526B7-ACAE-6149-9B70-4CCC01319113}" destId="{D3DBC0B9-DAE2-3C46-8C6B-716A90265231}" srcOrd="0" destOrd="0" presId="urn:microsoft.com/office/officeart/2005/8/layout/orgChart1"/>
    <dgm:cxn modelId="{E6A24D3C-9CD8-8443-8E07-ADDEEF0910D1}" type="presOf" srcId="{DE82EB46-7DE1-9B4F-A396-8F75C73B01EC}" destId="{176F3D49-6A85-AD4F-8616-CE37C161688B}" srcOrd="1" destOrd="0" presId="urn:microsoft.com/office/officeart/2005/8/layout/orgChart1"/>
    <dgm:cxn modelId="{58909E3F-83D6-694F-AA55-1E296F70008F}" srcId="{8F11C6CA-9EB0-204B-B783-F46A916FABA5}" destId="{8E78C34A-1DF8-244F-9C52-E5306541C4E5}" srcOrd="2" destOrd="0" parTransId="{225F5244-B348-7E46-A860-78E66960B938}" sibTransId="{74F6D127-B8AC-B445-92CD-1851040E2CFF}"/>
    <dgm:cxn modelId="{106DA63F-9267-AA45-9C92-EC20AE22AC8B}" type="presOf" srcId="{33F3658E-13DE-964C-A58A-55E89174FD34}" destId="{22CFBA8C-AEC0-1241-8512-9BE25D41C967}" srcOrd="0" destOrd="0" presId="urn:microsoft.com/office/officeart/2005/8/layout/orgChart1"/>
    <dgm:cxn modelId="{3AC45440-95D3-C44D-A8EB-E23EDA02D983}" type="presOf" srcId="{8BD89132-5C21-8E4A-8785-5DEB27515669}" destId="{29166178-A686-BC47-B013-7E20B4E25EFA}" srcOrd="0" destOrd="0" presId="urn:microsoft.com/office/officeart/2005/8/layout/orgChart1"/>
    <dgm:cxn modelId="{9B1D9E64-C854-0B47-8B04-3A9C3E971D10}" type="presOf" srcId="{07EDF3D3-6D89-C347-9D0C-C8D42329A4D0}" destId="{2D4DA7B6-42AB-7241-A5F8-1F7B06D09748}" srcOrd="0" destOrd="0" presId="urn:microsoft.com/office/officeart/2005/8/layout/orgChart1"/>
    <dgm:cxn modelId="{45F77A46-F716-4F4C-9430-94018FCBF4BE}" type="presOf" srcId="{4918DC2E-299E-5247-ADA5-2F368F6E2248}" destId="{66B1A34E-A18E-FC4D-9FD1-B86F03D0DFBC}" srcOrd="0" destOrd="0" presId="urn:microsoft.com/office/officeart/2005/8/layout/orgChart1"/>
    <dgm:cxn modelId="{A1D92C47-88C1-254E-9FF0-83C729819414}" type="presOf" srcId="{3ADA9325-B7FA-FC4F-A1A1-EDB5DFE260F6}" destId="{C6BD2A72-B9FE-7E48-93AC-32855C1B0324}" srcOrd="0" destOrd="0" presId="urn:microsoft.com/office/officeart/2005/8/layout/orgChart1"/>
    <dgm:cxn modelId="{D8A82948-71B4-B846-A4F0-F91C1C186B30}" type="presOf" srcId="{8F11C6CA-9EB0-204B-B783-F46A916FABA5}" destId="{258099F3-ADA3-A546-92E7-1A448FC73DA9}" srcOrd="0" destOrd="0" presId="urn:microsoft.com/office/officeart/2005/8/layout/orgChart1"/>
    <dgm:cxn modelId="{BE4A104A-857E-904C-BFE6-038C3E5BE862}" type="presOf" srcId="{431BCC65-573E-684E-BD85-8474948766B6}" destId="{6E966C11-2730-B148-BDCA-79534F91C564}" srcOrd="1" destOrd="0" presId="urn:microsoft.com/office/officeart/2005/8/layout/orgChart1"/>
    <dgm:cxn modelId="{CB79FC6B-2DE5-E644-A6C3-0273859F87BA}" type="presOf" srcId="{8E78C34A-1DF8-244F-9C52-E5306541C4E5}" destId="{8FE3C9A3-BC39-1F4B-8A83-9A6C4C27973B}" srcOrd="1" destOrd="0" presId="urn:microsoft.com/office/officeart/2005/8/layout/orgChart1"/>
    <dgm:cxn modelId="{E372456D-AD6E-E34B-8E23-3DA41247782D}" type="presOf" srcId="{1F64F06B-6DA8-1346-8D38-D6AA3D41FE82}" destId="{A125C0E6-0B30-AD4E-B11E-45819080D5BB}" srcOrd="0" destOrd="0" presId="urn:microsoft.com/office/officeart/2005/8/layout/orgChart1"/>
    <dgm:cxn modelId="{A621E74D-D5F6-C145-AB4D-875149E06285}" type="presOf" srcId="{49D52140-4697-A740-9BB4-BC613F41F0D2}" destId="{A8539918-57A9-4949-AC3D-40BEE55CA9C9}" srcOrd="0" destOrd="0" presId="urn:microsoft.com/office/officeart/2005/8/layout/orgChart1"/>
    <dgm:cxn modelId="{63FC114E-DFEC-0D4F-8F71-5A3773309CAF}" type="presOf" srcId="{90D742D6-A72D-D04E-A99C-8106080E40E7}" destId="{CBE535CF-34EA-4648-BC48-A6D5AC411857}" srcOrd="0" destOrd="0" presId="urn:microsoft.com/office/officeart/2005/8/layout/orgChart1"/>
    <dgm:cxn modelId="{A2CD5F6F-83B2-D34B-83ED-643501CCC6D2}" type="presOf" srcId="{90D742D6-A72D-D04E-A99C-8106080E40E7}" destId="{F79BEBEA-14AB-6F49-A218-813FF89A0AA0}" srcOrd="1" destOrd="0" presId="urn:microsoft.com/office/officeart/2005/8/layout/orgChart1"/>
    <dgm:cxn modelId="{B28BCC6F-C8DF-754B-A56F-9A17298A9D04}" srcId="{35783E40-C084-BB43-9BD9-407D4CA05998}" destId="{8F11C6CA-9EB0-204B-B783-F46A916FABA5}" srcOrd="0" destOrd="0" parTransId="{B86FDF85-92D9-9549-AD73-F509E721F183}" sibTransId="{F91ADC84-3D2C-D84E-A97D-D3AEBCBBBB19}"/>
    <dgm:cxn modelId="{2B94B670-EB5F-6E4A-82EC-C3BCF98AAE99}" type="presOf" srcId="{D393D973-FF2C-FA4D-9D56-6A6A493BFA9B}" destId="{89A9DA1D-81D4-694E-9D78-489E6FD13E3C}" srcOrd="1" destOrd="0" presId="urn:microsoft.com/office/officeart/2005/8/layout/orgChart1"/>
    <dgm:cxn modelId="{85EFDF58-7DEA-3548-889C-250D97FAB055}" srcId="{431BCC65-573E-684E-BD85-8474948766B6}" destId="{90D742D6-A72D-D04E-A99C-8106080E40E7}" srcOrd="1" destOrd="0" parTransId="{251FB5A4-8843-DB46-AFB1-D663CB81EF6D}" sibTransId="{7C19B347-3FCC-1447-908F-80B1ECBEE687}"/>
    <dgm:cxn modelId="{BA842F59-A30D-8B48-BDFA-C335092DB5E0}" type="presOf" srcId="{19D6B195-AFA8-5540-834D-516173FED625}" destId="{48F63A31-7FA4-6D4C-BF86-FF42EE6CE4DC}" srcOrd="0" destOrd="0" presId="urn:microsoft.com/office/officeart/2005/8/layout/orgChart1"/>
    <dgm:cxn modelId="{A900E27A-7991-B94B-A7DC-632928D62B31}" type="presOf" srcId="{1A958D26-58D8-FB42-B13F-9DAD465456B1}" destId="{E4A6E1F2-090C-E24D-BCAD-9525C6934C4B}" srcOrd="1" destOrd="0" presId="urn:microsoft.com/office/officeart/2005/8/layout/orgChart1"/>
    <dgm:cxn modelId="{DD97CA7C-A1A8-2D4C-81CE-DCF9B61E2DF5}" srcId="{431BCC65-573E-684E-BD85-8474948766B6}" destId="{66447DF7-D8DB-AC45-9C34-5BBFB1B9FB13}" srcOrd="2" destOrd="0" parTransId="{292F027A-E9D0-0B47-A7E1-084F9C6EEB0F}" sibTransId="{BD99307D-2D58-4F4C-ABDB-5DC62160FF51}"/>
    <dgm:cxn modelId="{D092A97E-05E5-8B4F-BA01-ED5BEFB1EDD7}" type="presOf" srcId="{49D52140-4697-A740-9BB4-BC613F41F0D2}" destId="{7DF3BD41-5DAD-944F-8EC8-42099D48EA47}" srcOrd="1" destOrd="0" presId="urn:microsoft.com/office/officeart/2005/8/layout/orgChart1"/>
    <dgm:cxn modelId="{BE5CDB80-FFBD-454A-AE2C-F3568D3A691B}" srcId="{8F11C6CA-9EB0-204B-B783-F46A916FABA5}" destId="{3ADA9325-B7FA-FC4F-A1A1-EDB5DFE260F6}" srcOrd="3" destOrd="0" parTransId="{4918DC2E-299E-5247-ADA5-2F368F6E2248}" sibTransId="{61976196-A2A9-A144-A0D0-BF5331987AF3}"/>
    <dgm:cxn modelId="{4E1B3281-AABB-9F4D-A200-19CFA5911A06}" srcId="{0E3638F8-7CDF-6A44-B421-3C26A91465F9}" destId="{D393D973-FF2C-FA4D-9D56-6A6A493BFA9B}" srcOrd="2" destOrd="0" parTransId="{E21444E4-0A62-DE4E-83DE-A87C24A29694}" sibTransId="{485A3733-D4FD-754C-9195-76CBBBD95950}"/>
    <dgm:cxn modelId="{D3DDBA8C-9E92-2E4A-927E-29929FFC9E89}" type="presOf" srcId="{4C0A8D76-AB6C-5E46-A9F3-6C2E6195117E}" destId="{28090DAF-D866-3C4A-A77A-243F5816BC71}" srcOrd="0" destOrd="0" presId="urn:microsoft.com/office/officeart/2005/8/layout/orgChart1"/>
    <dgm:cxn modelId="{E215E08F-3AFC-844B-8538-9B3105B620BD}" srcId="{431BCC65-573E-684E-BD85-8474948766B6}" destId="{DE82EB46-7DE1-9B4F-A396-8F75C73B01EC}" srcOrd="0" destOrd="0" parTransId="{01E526B7-ACAE-6149-9B70-4CCC01319113}" sibTransId="{63D28C75-0A35-8842-8223-3088F8B6CA6E}"/>
    <dgm:cxn modelId="{94264093-FE9A-494C-8DF3-7D096575FF0B}" type="presOf" srcId="{D393D973-FF2C-FA4D-9D56-6A6A493BFA9B}" destId="{070F69B3-1C65-C443-A10C-C08000DAF4EB}" srcOrd="0" destOrd="0" presId="urn:microsoft.com/office/officeart/2005/8/layout/orgChart1"/>
    <dgm:cxn modelId="{BF284894-FCB2-F543-8984-09C64C128173}" type="presOf" srcId="{292F027A-E9D0-0B47-A7E1-084F9C6EEB0F}" destId="{8B7B3A82-4F71-754A-B7D5-ED062763F99E}" srcOrd="0" destOrd="0" presId="urn:microsoft.com/office/officeart/2005/8/layout/orgChart1"/>
    <dgm:cxn modelId="{9810479A-9C5C-F244-ADC2-9D44A6F860A4}" type="presOf" srcId="{3ADA9325-B7FA-FC4F-A1A1-EDB5DFE260F6}" destId="{9CF34840-CA38-2747-A5A8-6C62AD9F80A8}" srcOrd="1" destOrd="0" presId="urn:microsoft.com/office/officeart/2005/8/layout/orgChart1"/>
    <dgm:cxn modelId="{9EB320A5-AC82-FA4A-86F4-07F1EAE92F28}" type="presOf" srcId="{0E3638F8-7CDF-6A44-B421-3C26A91465F9}" destId="{9E45C39F-D7B6-CD4F-A66E-5987F9254E81}" srcOrd="0" destOrd="0" presId="urn:microsoft.com/office/officeart/2005/8/layout/orgChart1"/>
    <dgm:cxn modelId="{D6F187A5-4378-C840-81B5-DF826C72A35E}" type="presOf" srcId="{225F5244-B348-7E46-A860-78E66960B938}" destId="{31D15F34-F14F-7241-8EBC-2CA9A2A3F6ED}" srcOrd="0" destOrd="0" presId="urn:microsoft.com/office/officeart/2005/8/layout/orgChart1"/>
    <dgm:cxn modelId="{9E2520AC-E45F-C048-B0E3-475E54EBF08C}" type="presOf" srcId="{E21444E4-0A62-DE4E-83DE-A87C24A29694}" destId="{F32907BA-8EEA-384B-A092-A47F07227E46}" srcOrd="0" destOrd="0" presId="urn:microsoft.com/office/officeart/2005/8/layout/orgChart1"/>
    <dgm:cxn modelId="{E689D8B0-CFAA-A84F-B36B-50DFB670DD27}" srcId="{024230A1-DFD1-7249-8056-3CBBBD81A40E}" destId="{0E3638F8-7CDF-6A44-B421-3C26A91465F9}" srcOrd="0" destOrd="0" parTransId="{64C072B8-C32A-A740-A1DF-B6870311A4AC}" sibTransId="{AF142540-3BC5-3F4B-9153-C92D9A9FDDFC}"/>
    <dgm:cxn modelId="{0CC3C3B2-C6C3-7746-B3AC-66E2FAFA6947}" srcId="{0E3638F8-7CDF-6A44-B421-3C26A91465F9}" destId="{35783E40-C084-BB43-9BD9-407D4CA05998}" srcOrd="0" destOrd="0" parTransId="{33F3658E-13DE-964C-A58A-55E89174FD34}" sibTransId="{C8201E34-36C2-0C4D-8663-4A8F91B470DA}"/>
    <dgm:cxn modelId="{760AD3B2-776A-7045-A861-B43A01236F26}" type="presOf" srcId="{EF1C77FE-073F-CD49-AEA3-B2CD914046C3}" destId="{93B31166-00E5-7849-B2E2-F0BF1F9C7A6A}" srcOrd="1" destOrd="0" presId="urn:microsoft.com/office/officeart/2005/8/layout/orgChart1"/>
    <dgm:cxn modelId="{8AB718B3-029E-9841-A886-492EC93406E9}" type="presOf" srcId="{024230A1-DFD1-7249-8056-3CBBBD81A40E}" destId="{1ACB9A7F-B9C9-5449-8E5E-55ED984FF229}" srcOrd="0" destOrd="0" presId="urn:microsoft.com/office/officeart/2005/8/layout/orgChart1"/>
    <dgm:cxn modelId="{B67656B6-DDE8-9B4E-B829-7E3223A697E3}" type="presOf" srcId="{8F11C6CA-9EB0-204B-B783-F46A916FABA5}" destId="{8418304C-290C-2745-BFA0-151E4CC6A154}" srcOrd="1" destOrd="0" presId="urn:microsoft.com/office/officeart/2005/8/layout/orgChart1"/>
    <dgm:cxn modelId="{4DEF8CBE-AA33-FB4D-AB53-D9594FCE1D43}" type="presOf" srcId="{7C972D4F-1D06-9248-9A04-FC2D8CED8E67}" destId="{8F2A1369-C5B3-634E-99F2-6F804215E0FC}" srcOrd="0" destOrd="0" presId="urn:microsoft.com/office/officeart/2005/8/layout/orgChart1"/>
    <dgm:cxn modelId="{C0709ECE-62C1-A345-835A-30525CFC6828}" type="presOf" srcId="{35783E40-C084-BB43-9BD9-407D4CA05998}" destId="{C25F4FDB-8DAA-EB41-8045-9D3DD0E3A732}" srcOrd="1" destOrd="0" presId="urn:microsoft.com/office/officeart/2005/8/layout/orgChart1"/>
    <dgm:cxn modelId="{C7496DCF-BEFE-4F49-9BDA-58D55900EE94}" type="presOf" srcId="{EF1C77FE-073F-CD49-AEA3-B2CD914046C3}" destId="{3A08A894-9B58-8A43-A43D-2DF47705B014}" srcOrd="0" destOrd="0" presId="urn:microsoft.com/office/officeart/2005/8/layout/orgChart1"/>
    <dgm:cxn modelId="{39E5EACF-74C1-7F4A-BD53-3DE77DD18451}" type="presOf" srcId="{66447DF7-D8DB-AC45-9C34-5BBFB1B9FB13}" destId="{FF1DBB73-3B8D-2A44-AB05-E87574EAE28C}" srcOrd="1" destOrd="0" presId="urn:microsoft.com/office/officeart/2005/8/layout/orgChart1"/>
    <dgm:cxn modelId="{159C74D8-D5ED-8C4C-AC44-DAF3D97ECAA2}" type="presOf" srcId="{889FDE57-7607-A647-BE58-B327CE19A7F0}" destId="{1B1E1BF4-19C4-D246-9EE6-D2F3378DF89C}" srcOrd="0" destOrd="0" presId="urn:microsoft.com/office/officeart/2005/8/layout/orgChart1"/>
    <dgm:cxn modelId="{FBAF9BD8-0E8A-784A-9AAA-B9975FD3CEAD}" srcId="{EF1C77FE-073F-CD49-AEA3-B2CD914046C3}" destId="{19D6B195-AFA8-5540-834D-516173FED625}" srcOrd="0" destOrd="0" parTransId="{7C972D4F-1D06-9248-9A04-FC2D8CED8E67}" sibTransId="{C221C3B0-9BF5-2D41-808B-365F0FF6D0E5}"/>
    <dgm:cxn modelId="{6E55C1E5-5A7D-BD40-A148-9851E6649E97}" type="presOf" srcId="{19D6B195-AFA8-5540-834D-516173FED625}" destId="{88583C6B-0CB3-974D-AB7F-D66C6D12434A}" srcOrd="1" destOrd="0" presId="urn:microsoft.com/office/officeart/2005/8/layout/orgChart1"/>
    <dgm:cxn modelId="{B7C58BEB-3AC3-1A43-BDCD-0E07C3CE1261}" type="presOf" srcId="{DB3B08B7-700D-2B4F-B788-B12E734C4E11}" destId="{981D4E4F-36A9-E441-A29A-864F7BFDB6D8}" srcOrd="0" destOrd="0" presId="urn:microsoft.com/office/officeart/2005/8/layout/orgChart1"/>
    <dgm:cxn modelId="{C8A9CFF1-36E0-0D4D-AE73-4DC9E38B0CA4}" srcId="{0E3638F8-7CDF-6A44-B421-3C26A91465F9}" destId="{EF1C77FE-073F-CD49-AEA3-B2CD914046C3}" srcOrd="3" destOrd="0" parTransId="{1F64F06B-6DA8-1346-8D38-D6AA3D41FE82}" sibTransId="{09AD3F21-7137-E545-98D5-9A5D1375F39E}"/>
    <dgm:cxn modelId="{F452F837-BB3F-D848-97CB-8EC21BD16CA1}" type="presParOf" srcId="{1ACB9A7F-B9C9-5449-8E5E-55ED984FF229}" destId="{1E8EFBB8-9937-E14D-B292-597DB4A966EE}" srcOrd="0" destOrd="0" presId="urn:microsoft.com/office/officeart/2005/8/layout/orgChart1"/>
    <dgm:cxn modelId="{38550B47-AFB3-884C-9212-A384078B00DE}" type="presParOf" srcId="{1E8EFBB8-9937-E14D-B292-597DB4A966EE}" destId="{8D650EAC-A83C-B945-9903-EABBB06306F4}" srcOrd="0" destOrd="0" presId="urn:microsoft.com/office/officeart/2005/8/layout/orgChart1"/>
    <dgm:cxn modelId="{ED08DCBE-CF14-5E42-BC16-1C5146563475}" type="presParOf" srcId="{8D650EAC-A83C-B945-9903-EABBB06306F4}" destId="{9E45C39F-D7B6-CD4F-A66E-5987F9254E81}" srcOrd="0" destOrd="0" presId="urn:microsoft.com/office/officeart/2005/8/layout/orgChart1"/>
    <dgm:cxn modelId="{6F81FE55-B985-894D-ABF9-EC1C39578DCF}" type="presParOf" srcId="{8D650EAC-A83C-B945-9903-EABBB06306F4}" destId="{CE0EF379-4630-1149-80E4-DEB410F9E4A5}" srcOrd="1" destOrd="0" presId="urn:microsoft.com/office/officeart/2005/8/layout/orgChart1"/>
    <dgm:cxn modelId="{F4B46600-794F-0F43-BC9C-068F63187A68}" type="presParOf" srcId="{1E8EFBB8-9937-E14D-B292-597DB4A966EE}" destId="{DE04B383-D22C-9E4D-B2E6-C66B1AAE499E}" srcOrd="1" destOrd="0" presId="urn:microsoft.com/office/officeart/2005/8/layout/orgChart1"/>
    <dgm:cxn modelId="{522881D5-7013-5443-90D6-B9AC9F9C86B1}" type="presParOf" srcId="{DE04B383-D22C-9E4D-B2E6-C66B1AAE499E}" destId="{22CFBA8C-AEC0-1241-8512-9BE25D41C967}" srcOrd="0" destOrd="0" presId="urn:microsoft.com/office/officeart/2005/8/layout/orgChart1"/>
    <dgm:cxn modelId="{323AC977-13B2-9347-A2F5-51E35EB14C6A}" type="presParOf" srcId="{DE04B383-D22C-9E4D-B2E6-C66B1AAE499E}" destId="{02B3E7F2-282D-9B42-86FE-01A76BD97CCB}" srcOrd="1" destOrd="0" presId="urn:microsoft.com/office/officeart/2005/8/layout/orgChart1"/>
    <dgm:cxn modelId="{31314D4B-7544-CE40-8C09-974F05E69CCE}" type="presParOf" srcId="{02B3E7F2-282D-9B42-86FE-01A76BD97CCB}" destId="{9D46553B-1E5D-C843-BC40-CE3C6C4E0CF1}" srcOrd="0" destOrd="0" presId="urn:microsoft.com/office/officeart/2005/8/layout/orgChart1"/>
    <dgm:cxn modelId="{8D82B610-EEEC-F448-89B7-05BB7A208721}" type="presParOf" srcId="{9D46553B-1E5D-C843-BC40-CE3C6C4E0CF1}" destId="{7181919E-5F9A-B545-B90C-580B673581DD}" srcOrd="0" destOrd="0" presId="urn:microsoft.com/office/officeart/2005/8/layout/orgChart1"/>
    <dgm:cxn modelId="{A7671395-F6AB-9449-A7B3-7F8D377D4826}" type="presParOf" srcId="{9D46553B-1E5D-C843-BC40-CE3C6C4E0CF1}" destId="{C25F4FDB-8DAA-EB41-8045-9D3DD0E3A732}" srcOrd="1" destOrd="0" presId="urn:microsoft.com/office/officeart/2005/8/layout/orgChart1"/>
    <dgm:cxn modelId="{FCB2E635-2B59-914B-9C9F-566AB9749A0F}" type="presParOf" srcId="{02B3E7F2-282D-9B42-86FE-01A76BD97CCB}" destId="{50EEEFF7-4E79-3642-902F-6767ED1E5E51}" srcOrd="1" destOrd="0" presId="urn:microsoft.com/office/officeart/2005/8/layout/orgChart1"/>
    <dgm:cxn modelId="{0D4E4781-AC58-144D-AA7A-237621524590}" type="presParOf" srcId="{50EEEFF7-4E79-3642-902F-6767ED1E5E51}" destId="{F62BF9A6-9C2B-A140-A5A0-DA1F5A7E6AC9}" srcOrd="0" destOrd="0" presId="urn:microsoft.com/office/officeart/2005/8/layout/orgChart1"/>
    <dgm:cxn modelId="{AA148B3C-35CC-794D-AF50-5F8175240305}" type="presParOf" srcId="{50EEEFF7-4E79-3642-902F-6767ED1E5E51}" destId="{F88768BB-6196-3E4C-95D2-19423D62C36C}" srcOrd="1" destOrd="0" presId="urn:microsoft.com/office/officeart/2005/8/layout/orgChart1"/>
    <dgm:cxn modelId="{7A1CA800-476B-2D45-ABEE-D893C4A0EA70}" type="presParOf" srcId="{F88768BB-6196-3E4C-95D2-19423D62C36C}" destId="{E520CDFC-EE05-1843-89E4-0DA50E42B9D8}" srcOrd="0" destOrd="0" presId="urn:microsoft.com/office/officeart/2005/8/layout/orgChart1"/>
    <dgm:cxn modelId="{7D6F3478-26B5-F744-9F78-C406F1CBFFF5}" type="presParOf" srcId="{E520CDFC-EE05-1843-89E4-0DA50E42B9D8}" destId="{258099F3-ADA3-A546-92E7-1A448FC73DA9}" srcOrd="0" destOrd="0" presId="urn:microsoft.com/office/officeart/2005/8/layout/orgChart1"/>
    <dgm:cxn modelId="{4ED2C710-D62D-E940-9F8C-6A59B3144481}" type="presParOf" srcId="{E520CDFC-EE05-1843-89E4-0DA50E42B9D8}" destId="{8418304C-290C-2745-BFA0-151E4CC6A154}" srcOrd="1" destOrd="0" presId="urn:microsoft.com/office/officeart/2005/8/layout/orgChart1"/>
    <dgm:cxn modelId="{F85D70DC-56D0-754B-A74B-E83E255A2C0D}" type="presParOf" srcId="{F88768BB-6196-3E4C-95D2-19423D62C36C}" destId="{723BB9F5-EA2B-E842-AE99-D578F8092FC5}" srcOrd="1" destOrd="0" presId="urn:microsoft.com/office/officeart/2005/8/layout/orgChart1"/>
    <dgm:cxn modelId="{65332B69-6636-2A4E-8C2C-C487BE022F41}" type="presParOf" srcId="{723BB9F5-EA2B-E842-AE99-D578F8092FC5}" destId="{1B1E1BF4-19C4-D246-9EE6-D2F3378DF89C}" srcOrd="0" destOrd="0" presId="urn:microsoft.com/office/officeart/2005/8/layout/orgChart1"/>
    <dgm:cxn modelId="{82AF932F-1A7B-2340-A985-78CE4DE226BC}" type="presParOf" srcId="{723BB9F5-EA2B-E842-AE99-D578F8092FC5}" destId="{2A5F68C8-B6FD-1B4B-BB27-62C72EBAF762}" srcOrd="1" destOrd="0" presId="urn:microsoft.com/office/officeart/2005/8/layout/orgChart1"/>
    <dgm:cxn modelId="{82853C6F-AE5F-B548-AFDD-8A1FCA611D31}" type="presParOf" srcId="{2A5F68C8-B6FD-1B4B-BB27-62C72EBAF762}" destId="{D6CFD1D6-A24B-BD4D-9E44-4EE3B8735E82}" srcOrd="0" destOrd="0" presId="urn:microsoft.com/office/officeart/2005/8/layout/orgChart1"/>
    <dgm:cxn modelId="{9F630E28-F967-1A45-9105-26B11E2E8DDD}" type="presParOf" srcId="{D6CFD1D6-A24B-BD4D-9E44-4EE3B8735E82}" destId="{29166178-A686-BC47-B013-7E20B4E25EFA}" srcOrd="0" destOrd="0" presId="urn:microsoft.com/office/officeart/2005/8/layout/orgChart1"/>
    <dgm:cxn modelId="{D97FA5F4-CF0B-5043-99AC-EF4C1FA54204}" type="presParOf" srcId="{D6CFD1D6-A24B-BD4D-9E44-4EE3B8735E82}" destId="{C8B1958A-DCA6-3C46-B007-EC48DAC527B9}" srcOrd="1" destOrd="0" presId="urn:microsoft.com/office/officeart/2005/8/layout/orgChart1"/>
    <dgm:cxn modelId="{951F5702-5E9A-3B4F-995C-462524038400}" type="presParOf" srcId="{2A5F68C8-B6FD-1B4B-BB27-62C72EBAF762}" destId="{83DE9CCD-3852-E548-93AB-82CC0203DD68}" srcOrd="1" destOrd="0" presId="urn:microsoft.com/office/officeart/2005/8/layout/orgChart1"/>
    <dgm:cxn modelId="{33C05ABA-F0DE-E444-BDE5-89743BD4C822}" type="presParOf" srcId="{2A5F68C8-B6FD-1B4B-BB27-62C72EBAF762}" destId="{4A6F70A1-8FBB-C149-8DA8-3F3C5B5C5700}" srcOrd="2" destOrd="0" presId="urn:microsoft.com/office/officeart/2005/8/layout/orgChart1"/>
    <dgm:cxn modelId="{9A130BD3-8CCB-CD4D-A4AE-D612C0EAE890}" type="presParOf" srcId="{723BB9F5-EA2B-E842-AE99-D578F8092FC5}" destId="{981D4E4F-36A9-E441-A29A-864F7BFDB6D8}" srcOrd="2" destOrd="0" presId="urn:microsoft.com/office/officeart/2005/8/layout/orgChart1"/>
    <dgm:cxn modelId="{09D42237-E5F7-2840-BE04-73BA1C2D5F15}" type="presParOf" srcId="{723BB9F5-EA2B-E842-AE99-D578F8092FC5}" destId="{019D61F5-78FA-3740-A7DD-944C7AE0FA8C}" srcOrd="3" destOrd="0" presId="urn:microsoft.com/office/officeart/2005/8/layout/orgChart1"/>
    <dgm:cxn modelId="{9A3D9B7F-CBCC-0244-894A-D719930254A2}" type="presParOf" srcId="{019D61F5-78FA-3740-A7DD-944C7AE0FA8C}" destId="{F3EC178C-619B-6045-8F12-6107B04743C3}" srcOrd="0" destOrd="0" presId="urn:microsoft.com/office/officeart/2005/8/layout/orgChart1"/>
    <dgm:cxn modelId="{A3E71B4E-E00A-7745-AA66-132948C3ED09}" type="presParOf" srcId="{F3EC178C-619B-6045-8F12-6107B04743C3}" destId="{A8539918-57A9-4949-AC3D-40BEE55CA9C9}" srcOrd="0" destOrd="0" presId="urn:microsoft.com/office/officeart/2005/8/layout/orgChart1"/>
    <dgm:cxn modelId="{D4DBD66B-568B-B24A-AEBE-E71253C6BE15}" type="presParOf" srcId="{F3EC178C-619B-6045-8F12-6107B04743C3}" destId="{7DF3BD41-5DAD-944F-8EC8-42099D48EA47}" srcOrd="1" destOrd="0" presId="urn:microsoft.com/office/officeart/2005/8/layout/orgChart1"/>
    <dgm:cxn modelId="{ECCB4E03-7ACF-904C-BB97-4ED7DDF6ECDD}" type="presParOf" srcId="{019D61F5-78FA-3740-A7DD-944C7AE0FA8C}" destId="{E371D46A-9AB6-A44A-AF80-3CCF450793D0}" srcOrd="1" destOrd="0" presId="urn:microsoft.com/office/officeart/2005/8/layout/orgChart1"/>
    <dgm:cxn modelId="{0AE7D6C7-7D4A-AD4C-8793-FC7C9D51A0CD}" type="presParOf" srcId="{019D61F5-78FA-3740-A7DD-944C7AE0FA8C}" destId="{5E70930E-9C84-4744-8E5E-3B422E187C68}" srcOrd="2" destOrd="0" presId="urn:microsoft.com/office/officeart/2005/8/layout/orgChart1"/>
    <dgm:cxn modelId="{CB0A1E9C-C6A9-0340-B054-5C3FEC39164D}" type="presParOf" srcId="{723BB9F5-EA2B-E842-AE99-D578F8092FC5}" destId="{31D15F34-F14F-7241-8EBC-2CA9A2A3F6ED}" srcOrd="4" destOrd="0" presId="urn:microsoft.com/office/officeart/2005/8/layout/orgChart1"/>
    <dgm:cxn modelId="{DF3ED2C3-6395-4D4D-80E1-8AAEA6A4BBF0}" type="presParOf" srcId="{723BB9F5-EA2B-E842-AE99-D578F8092FC5}" destId="{8FB06445-DFA5-1D4B-98EE-93741DFB9B04}" srcOrd="5" destOrd="0" presId="urn:microsoft.com/office/officeart/2005/8/layout/orgChart1"/>
    <dgm:cxn modelId="{1BCE90A8-64D6-3D42-8942-56FB11FA68D3}" type="presParOf" srcId="{8FB06445-DFA5-1D4B-98EE-93741DFB9B04}" destId="{51DE08FC-71EF-BC4D-85E8-D707831D59ED}" srcOrd="0" destOrd="0" presId="urn:microsoft.com/office/officeart/2005/8/layout/orgChart1"/>
    <dgm:cxn modelId="{83817A17-4677-574F-8016-FF70DF37A1EB}" type="presParOf" srcId="{51DE08FC-71EF-BC4D-85E8-D707831D59ED}" destId="{D32A3B75-4FD3-E147-BDE5-EA994D88845F}" srcOrd="0" destOrd="0" presId="urn:microsoft.com/office/officeart/2005/8/layout/orgChart1"/>
    <dgm:cxn modelId="{2D625426-2BCA-EF44-A080-8AFC5C605F78}" type="presParOf" srcId="{51DE08FC-71EF-BC4D-85E8-D707831D59ED}" destId="{8FE3C9A3-BC39-1F4B-8A83-9A6C4C27973B}" srcOrd="1" destOrd="0" presId="urn:microsoft.com/office/officeart/2005/8/layout/orgChart1"/>
    <dgm:cxn modelId="{99A7312C-047D-1F42-AF92-65E40E45A345}" type="presParOf" srcId="{8FB06445-DFA5-1D4B-98EE-93741DFB9B04}" destId="{2B987E40-0862-3E42-A94F-D81F7EAD06CE}" srcOrd="1" destOrd="0" presId="urn:microsoft.com/office/officeart/2005/8/layout/orgChart1"/>
    <dgm:cxn modelId="{5EDE0079-8FAF-E440-90F8-4DC27C28DC86}" type="presParOf" srcId="{8FB06445-DFA5-1D4B-98EE-93741DFB9B04}" destId="{35EAC030-07C2-7543-BFD5-4C870600336A}" srcOrd="2" destOrd="0" presId="urn:microsoft.com/office/officeart/2005/8/layout/orgChart1"/>
    <dgm:cxn modelId="{80AD8ABD-3E2C-AD46-B291-FC80F7AE2E40}" type="presParOf" srcId="{723BB9F5-EA2B-E842-AE99-D578F8092FC5}" destId="{66B1A34E-A18E-FC4D-9FD1-B86F03D0DFBC}" srcOrd="6" destOrd="0" presId="urn:microsoft.com/office/officeart/2005/8/layout/orgChart1"/>
    <dgm:cxn modelId="{285AF06B-DAA2-194B-A092-096A68F54A58}" type="presParOf" srcId="{723BB9F5-EA2B-E842-AE99-D578F8092FC5}" destId="{098CBC03-512F-4F45-8848-7BB8AF142A86}" srcOrd="7" destOrd="0" presId="urn:microsoft.com/office/officeart/2005/8/layout/orgChart1"/>
    <dgm:cxn modelId="{756DB882-9759-7A4D-AA63-7D4D8110E5FB}" type="presParOf" srcId="{098CBC03-512F-4F45-8848-7BB8AF142A86}" destId="{AE360C56-DB1B-8040-8246-48B983E9E904}" srcOrd="0" destOrd="0" presId="urn:microsoft.com/office/officeart/2005/8/layout/orgChart1"/>
    <dgm:cxn modelId="{934317FE-93D5-3448-AF10-8783F7AF32DE}" type="presParOf" srcId="{AE360C56-DB1B-8040-8246-48B983E9E904}" destId="{C6BD2A72-B9FE-7E48-93AC-32855C1B0324}" srcOrd="0" destOrd="0" presId="urn:microsoft.com/office/officeart/2005/8/layout/orgChart1"/>
    <dgm:cxn modelId="{A20DDD17-6C00-8D4A-8588-D5C63B76E5A7}" type="presParOf" srcId="{AE360C56-DB1B-8040-8246-48B983E9E904}" destId="{9CF34840-CA38-2747-A5A8-6C62AD9F80A8}" srcOrd="1" destOrd="0" presId="urn:microsoft.com/office/officeart/2005/8/layout/orgChart1"/>
    <dgm:cxn modelId="{D49D00EF-3811-AA4F-B3F9-7C632202647C}" type="presParOf" srcId="{098CBC03-512F-4F45-8848-7BB8AF142A86}" destId="{C74B5A2E-3B2D-5346-9BD4-74BAE699CFD2}" srcOrd="1" destOrd="0" presId="urn:microsoft.com/office/officeart/2005/8/layout/orgChart1"/>
    <dgm:cxn modelId="{61406B47-A906-3146-9D56-9ABAC61CE03A}" type="presParOf" srcId="{098CBC03-512F-4F45-8848-7BB8AF142A86}" destId="{3E8E9F3E-FC30-EF43-8EA4-20A4BC15A628}" srcOrd="2" destOrd="0" presId="urn:microsoft.com/office/officeart/2005/8/layout/orgChart1"/>
    <dgm:cxn modelId="{B358556C-5927-8E4A-8439-48C5484A0EFF}" type="presParOf" srcId="{F88768BB-6196-3E4C-95D2-19423D62C36C}" destId="{0B090AE2-22EC-8742-8EA0-CE3A5308323D}" srcOrd="2" destOrd="0" presId="urn:microsoft.com/office/officeart/2005/8/layout/orgChart1"/>
    <dgm:cxn modelId="{13EBF0A2-2084-3149-86E8-CC378A2EE756}" type="presParOf" srcId="{02B3E7F2-282D-9B42-86FE-01A76BD97CCB}" destId="{DA5CAF11-68C0-844A-8A1B-4951E9C71156}" srcOrd="2" destOrd="0" presId="urn:microsoft.com/office/officeart/2005/8/layout/orgChart1"/>
    <dgm:cxn modelId="{E1CAE88E-A28D-D946-836E-60433E6A19A0}" type="presParOf" srcId="{DE04B383-D22C-9E4D-B2E6-C66B1AAE499E}" destId="{28090DAF-D866-3C4A-A77A-243F5816BC71}" srcOrd="2" destOrd="0" presId="urn:microsoft.com/office/officeart/2005/8/layout/orgChart1"/>
    <dgm:cxn modelId="{B476E291-76EE-514B-B4A3-74039E72770D}" type="presParOf" srcId="{DE04B383-D22C-9E4D-B2E6-C66B1AAE499E}" destId="{DEB40F02-981B-C84E-BF03-12A6A4036FA4}" srcOrd="3" destOrd="0" presId="urn:microsoft.com/office/officeart/2005/8/layout/orgChart1"/>
    <dgm:cxn modelId="{E191EB5E-5C14-604D-8B98-9776F4E60EDC}" type="presParOf" srcId="{DEB40F02-981B-C84E-BF03-12A6A4036FA4}" destId="{CC53955E-7502-484F-B397-EBF95AE42B50}" srcOrd="0" destOrd="0" presId="urn:microsoft.com/office/officeart/2005/8/layout/orgChart1"/>
    <dgm:cxn modelId="{2FBC75E4-464C-024A-9A64-159126B2E95C}" type="presParOf" srcId="{CC53955E-7502-484F-B397-EBF95AE42B50}" destId="{82CDD0D3-EAB2-7E4C-8CB7-3D5E15330FDE}" srcOrd="0" destOrd="0" presId="urn:microsoft.com/office/officeart/2005/8/layout/orgChart1"/>
    <dgm:cxn modelId="{7851205B-8BC5-0E45-8E35-A337CD8476E4}" type="presParOf" srcId="{CC53955E-7502-484F-B397-EBF95AE42B50}" destId="{6E966C11-2730-B148-BDCA-79534F91C564}" srcOrd="1" destOrd="0" presId="urn:microsoft.com/office/officeart/2005/8/layout/orgChart1"/>
    <dgm:cxn modelId="{2AD3FC3C-2244-F547-AEC9-AF762C80E06E}" type="presParOf" srcId="{DEB40F02-981B-C84E-BF03-12A6A4036FA4}" destId="{F1F353A3-EFEF-A841-A0C8-EDBE4274A3E6}" srcOrd="1" destOrd="0" presId="urn:microsoft.com/office/officeart/2005/8/layout/orgChart1"/>
    <dgm:cxn modelId="{9271DEEA-B6B4-F54C-A040-0965D74B3D96}" type="presParOf" srcId="{F1F353A3-EFEF-A841-A0C8-EDBE4274A3E6}" destId="{D3DBC0B9-DAE2-3C46-8C6B-716A90265231}" srcOrd="0" destOrd="0" presId="urn:microsoft.com/office/officeart/2005/8/layout/orgChart1"/>
    <dgm:cxn modelId="{56FDE613-ADE8-0444-B6B4-93DBB38F7D0C}" type="presParOf" srcId="{F1F353A3-EFEF-A841-A0C8-EDBE4274A3E6}" destId="{5FAAF30F-82A7-0448-A678-D0E670B32DFB}" srcOrd="1" destOrd="0" presId="urn:microsoft.com/office/officeart/2005/8/layout/orgChart1"/>
    <dgm:cxn modelId="{A9824FCF-EE1C-9F4D-91E8-87BB00D5620E}" type="presParOf" srcId="{5FAAF30F-82A7-0448-A678-D0E670B32DFB}" destId="{B1BDA676-008B-AA46-A57A-6BD11896803F}" srcOrd="0" destOrd="0" presId="urn:microsoft.com/office/officeart/2005/8/layout/orgChart1"/>
    <dgm:cxn modelId="{69B8500B-32C0-CF4A-B468-DCFFD1E2DFC0}" type="presParOf" srcId="{B1BDA676-008B-AA46-A57A-6BD11896803F}" destId="{933977CC-D17F-D945-9A9D-A9874D2E098F}" srcOrd="0" destOrd="0" presId="urn:microsoft.com/office/officeart/2005/8/layout/orgChart1"/>
    <dgm:cxn modelId="{FC32960C-B0BC-E943-A1AC-04CF906ECCDF}" type="presParOf" srcId="{B1BDA676-008B-AA46-A57A-6BD11896803F}" destId="{176F3D49-6A85-AD4F-8616-CE37C161688B}" srcOrd="1" destOrd="0" presId="urn:microsoft.com/office/officeart/2005/8/layout/orgChart1"/>
    <dgm:cxn modelId="{ACF12AB5-835F-E241-9362-FE6044EB9DD1}" type="presParOf" srcId="{5FAAF30F-82A7-0448-A678-D0E670B32DFB}" destId="{7AE79C97-642E-584A-ACDB-08636C3C1D8D}" srcOrd="1" destOrd="0" presId="urn:microsoft.com/office/officeart/2005/8/layout/orgChart1"/>
    <dgm:cxn modelId="{AFFF287D-95DA-1D4F-91B7-B3AACCFBA59D}" type="presParOf" srcId="{5FAAF30F-82A7-0448-A678-D0E670B32DFB}" destId="{2FE8B6B8-6555-1E43-8AE3-1F6BD8FA98F3}" srcOrd="2" destOrd="0" presId="urn:microsoft.com/office/officeart/2005/8/layout/orgChart1"/>
    <dgm:cxn modelId="{292D98E0-680C-1A4F-947C-A42C73F16AB0}" type="presParOf" srcId="{F1F353A3-EFEF-A841-A0C8-EDBE4274A3E6}" destId="{42FFD549-2C18-544B-ACF5-6BBC5CA01D8E}" srcOrd="2" destOrd="0" presId="urn:microsoft.com/office/officeart/2005/8/layout/orgChart1"/>
    <dgm:cxn modelId="{AF24E7F0-3971-3243-9399-34A805CA35B9}" type="presParOf" srcId="{F1F353A3-EFEF-A841-A0C8-EDBE4274A3E6}" destId="{84285264-1A1D-0942-8484-2E0B68F9B957}" srcOrd="3" destOrd="0" presId="urn:microsoft.com/office/officeart/2005/8/layout/orgChart1"/>
    <dgm:cxn modelId="{CCA46B85-EA6F-C945-B833-C65E8DA290D4}" type="presParOf" srcId="{84285264-1A1D-0942-8484-2E0B68F9B957}" destId="{4943BEB2-FE03-7D43-81AA-DB60AE7E7D20}" srcOrd="0" destOrd="0" presId="urn:microsoft.com/office/officeart/2005/8/layout/orgChart1"/>
    <dgm:cxn modelId="{AA9D999E-BB18-634A-8859-1BA02FC23572}" type="presParOf" srcId="{4943BEB2-FE03-7D43-81AA-DB60AE7E7D20}" destId="{CBE535CF-34EA-4648-BC48-A6D5AC411857}" srcOrd="0" destOrd="0" presId="urn:microsoft.com/office/officeart/2005/8/layout/orgChart1"/>
    <dgm:cxn modelId="{2ECDB655-E640-1A4E-BBE9-5A0CF01E145C}" type="presParOf" srcId="{4943BEB2-FE03-7D43-81AA-DB60AE7E7D20}" destId="{F79BEBEA-14AB-6F49-A218-813FF89A0AA0}" srcOrd="1" destOrd="0" presId="urn:microsoft.com/office/officeart/2005/8/layout/orgChart1"/>
    <dgm:cxn modelId="{6B68C239-5853-4E48-86C7-1B47F13FFCF6}" type="presParOf" srcId="{84285264-1A1D-0942-8484-2E0B68F9B957}" destId="{0638029D-91A1-9C45-ABF8-D2D3B0E74126}" srcOrd="1" destOrd="0" presId="urn:microsoft.com/office/officeart/2005/8/layout/orgChart1"/>
    <dgm:cxn modelId="{5C504687-D074-D540-B338-78B0831243F5}" type="presParOf" srcId="{84285264-1A1D-0942-8484-2E0B68F9B957}" destId="{DE50F46A-D98F-CC47-94E2-56DC567E6693}" srcOrd="2" destOrd="0" presId="urn:microsoft.com/office/officeart/2005/8/layout/orgChart1"/>
    <dgm:cxn modelId="{81985250-066A-D042-AA9F-A5FAFF916ED9}" type="presParOf" srcId="{F1F353A3-EFEF-A841-A0C8-EDBE4274A3E6}" destId="{8B7B3A82-4F71-754A-B7D5-ED062763F99E}" srcOrd="4" destOrd="0" presId="urn:microsoft.com/office/officeart/2005/8/layout/orgChart1"/>
    <dgm:cxn modelId="{F081ACB9-6D0B-7745-876E-A170E300973F}" type="presParOf" srcId="{F1F353A3-EFEF-A841-A0C8-EDBE4274A3E6}" destId="{EFBDACE7-F532-0944-A9E8-8B0C1BCF27F9}" srcOrd="5" destOrd="0" presId="urn:microsoft.com/office/officeart/2005/8/layout/orgChart1"/>
    <dgm:cxn modelId="{6ED744D5-2EDF-A645-8F43-1E9ACFED0966}" type="presParOf" srcId="{EFBDACE7-F532-0944-A9E8-8B0C1BCF27F9}" destId="{2EEF1A02-5D82-7841-A3CB-141DEEF67637}" srcOrd="0" destOrd="0" presId="urn:microsoft.com/office/officeart/2005/8/layout/orgChart1"/>
    <dgm:cxn modelId="{DB156B13-60FE-4142-8FEF-47052814A814}" type="presParOf" srcId="{2EEF1A02-5D82-7841-A3CB-141DEEF67637}" destId="{91648B2E-6B71-A443-9458-93977651CF25}" srcOrd="0" destOrd="0" presId="urn:microsoft.com/office/officeart/2005/8/layout/orgChart1"/>
    <dgm:cxn modelId="{DA1A8B65-BB90-D04F-9EC9-045B8F9C2721}" type="presParOf" srcId="{2EEF1A02-5D82-7841-A3CB-141DEEF67637}" destId="{FF1DBB73-3B8D-2A44-AB05-E87574EAE28C}" srcOrd="1" destOrd="0" presId="urn:microsoft.com/office/officeart/2005/8/layout/orgChart1"/>
    <dgm:cxn modelId="{F5F1900D-F0B0-F543-931B-6D8BF08146A8}" type="presParOf" srcId="{EFBDACE7-F532-0944-A9E8-8B0C1BCF27F9}" destId="{17A8C8E1-B02C-7141-8E03-4E33B1C68FBE}" srcOrd="1" destOrd="0" presId="urn:microsoft.com/office/officeart/2005/8/layout/orgChart1"/>
    <dgm:cxn modelId="{AF702DC9-1737-8D4E-BCC0-A2234D3552A0}" type="presParOf" srcId="{EFBDACE7-F532-0944-A9E8-8B0C1BCF27F9}" destId="{60A71300-94B1-A54F-A762-DE825804E471}" srcOrd="2" destOrd="0" presId="urn:microsoft.com/office/officeart/2005/8/layout/orgChart1"/>
    <dgm:cxn modelId="{7B393CB4-3FD0-434F-8179-81186F3544AC}" type="presParOf" srcId="{DEB40F02-981B-C84E-BF03-12A6A4036FA4}" destId="{CF2E9F20-469B-9A43-947B-BE4F7EBA0993}" srcOrd="2" destOrd="0" presId="urn:microsoft.com/office/officeart/2005/8/layout/orgChart1"/>
    <dgm:cxn modelId="{4DC86595-4800-AD49-9864-BF0008A78D92}" type="presParOf" srcId="{DE04B383-D22C-9E4D-B2E6-C66B1AAE499E}" destId="{F32907BA-8EEA-384B-A092-A47F07227E46}" srcOrd="4" destOrd="0" presId="urn:microsoft.com/office/officeart/2005/8/layout/orgChart1"/>
    <dgm:cxn modelId="{9450BFFB-8EA8-B944-BE40-CFD4B6BD8C24}" type="presParOf" srcId="{DE04B383-D22C-9E4D-B2E6-C66B1AAE499E}" destId="{2C225040-0A86-284A-87DC-212132487AF4}" srcOrd="5" destOrd="0" presId="urn:microsoft.com/office/officeart/2005/8/layout/orgChart1"/>
    <dgm:cxn modelId="{3C0F2010-C68A-B74A-AE92-AEB65037428B}" type="presParOf" srcId="{2C225040-0A86-284A-87DC-212132487AF4}" destId="{9F6C7C10-7B90-4745-B825-1DBBEE047AFB}" srcOrd="0" destOrd="0" presId="urn:microsoft.com/office/officeart/2005/8/layout/orgChart1"/>
    <dgm:cxn modelId="{249D6B97-D1C3-6E46-AE61-70D71690DA17}" type="presParOf" srcId="{9F6C7C10-7B90-4745-B825-1DBBEE047AFB}" destId="{070F69B3-1C65-C443-A10C-C08000DAF4EB}" srcOrd="0" destOrd="0" presId="urn:microsoft.com/office/officeart/2005/8/layout/orgChart1"/>
    <dgm:cxn modelId="{E8207DE5-7C50-1F4C-BC2A-F48A8C83B58A}" type="presParOf" srcId="{9F6C7C10-7B90-4745-B825-1DBBEE047AFB}" destId="{89A9DA1D-81D4-694E-9D78-489E6FD13E3C}" srcOrd="1" destOrd="0" presId="urn:microsoft.com/office/officeart/2005/8/layout/orgChart1"/>
    <dgm:cxn modelId="{346CA5EE-5F6D-324B-AFED-19701E0F55F9}" type="presParOf" srcId="{2C225040-0A86-284A-87DC-212132487AF4}" destId="{54CE427C-CCA0-5D4A-9C0B-8F13B617F7B1}" srcOrd="1" destOrd="0" presId="urn:microsoft.com/office/officeart/2005/8/layout/orgChart1"/>
    <dgm:cxn modelId="{0B5CCB52-69C0-A241-A944-7F4AA0EF1905}" type="presParOf" srcId="{54CE427C-CCA0-5D4A-9C0B-8F13B617F7B1}" destId="{2D4DA7B6-42AB-7241-A5F8-1F7B06D09748}" srcOrd="0" destOrd="0" presId="urn:microsoft.com/office/officeart/2005/8/layout/orgChart1"/>
    <dgm:cxn modelId="{7DDBFD95-F821-7A46-9BB9-DD2D5F011EF8}" type="presParOf" srcId="{54CE427C-CCA0-5D4A-9C0B-8F13B617F7B1}" destId="{7AEE2D86-7CAC-DB4E-8209-74ED728DDEFA}" srcOrd="1" destOrd="0" presId="urn:microsoft.com/office/officeart/2005/8/layout/orgChart1"/>
    <dgm:cxn modelId="{781D53FD-AAC9-254D-867D-997DAA290199}" type="presParOf" srcId="{7AEE2D86-7CAC-DB4E-8209-74ED728DDEFA}" destId="{AC759FED-BEA0-1B46-9190-7B5A59BBE60A}" srcOrd="0" destOrd="0" presId="urn:microsoft.com/office/officeart/2005/8/layout/orgChart1"/>
    <dgm:cxn modelId="{862BE0CD-6BBB-9444-A44D-729D4CD048C3}" type="presParOf" srcId="{AC759FED-BEA0-1B46-9190-7B5A59BBE60A}" destId="{BB2C7435-FA05-534C-8A2C-749F7D5CFA33}" srcOrd="0" destOrd="0" presId="urn:microsoft.com/office/officeart/2005/8/layout/orgChart1"/>
    <dgm:cxn modelId="{99C4CC7A-CF2B-7B4E-9C55-9DF8BA61859E}" type="presParOf" srcId="{AC759FED-BEA0-1B46-9190-7B5A59BBE60A}" destId="{E4A6E1F2-090C-E24D-BCAD-9525C6934C4B}" srcOrd="1" destOrd="0" presId="urn:microsoft.com/office/officeart/2005/8/layout/orgChart1"/>
    <dgm:cxn modelId="{6942BBEF-3F6E-9841-94DD-F5374AC62B58}" type="presParOf" srcId="{7AEE2D86-7CAC-DB4E-8209-74ED728DDEFA}" destId="{244C5FB8-74D2-1040-AB0F-07178F8C21CB}" srcOrd="1" destOrd="0" presId="urn:microsoft.com/office/officeart/2005/8/layout/orgChart1"/>
    <dgm:cxn modelId="{ADCCCB62-A02C-B24E-84AE-DE9E882E2B77}" type="presParOf" srcId="{7AEE2D86-7CAC-DB4E-8209-74ED728DDEFA}" destId="{3B18A306-A502-054A-84BA-C0509BB6A06A}" srcOrd="2" destOrd="0" presId="urn:microsoft.com/office/officeart/2005/8/layout/orgChart1"/>
    <dgm:cxn modelId="{9ED37DE6-ED90-FB42-A1D7-D93DD1295980}" type="presParOf" srcId="{2C225040-0A86-284A-87DC-212132487AF4}" destId="{B80B7FFB-5865-2F49-8E5C-1DFBE0812C6D}" srcOrd="2" destOrd="0" presId="urn:microsoft.com/office/officeart/2005/8/layout/orgChart1"/>
    <dgm:cxn modelId="{41DC621C-2F39-F241-AEFC-572E6D6B86E3}" type="presParOf" srcId="{DE04B383-D22C-9E4D-B2E6-C66B1AAE499E}" destId="{A125C0E6-0B30-AD4E-B11E-45819080D5BB}" srcOrd="6" destOrd="0" presId="urn:microsoft.com/office/officeart/2005/8/layout/orgChart1"/>
    <dgm:cxn modelId="{7F91E6C0-0C0B-E64F-A711-2C2E6CB04FD7}" type="presParOf" srcId="{DE04B383-D22C-9E4D-B2E6-C66B1AAE499E}" destId="{1FBEC895-B4AC-4044-89BC-0938FAA13D13}" srcOrd="7" destOrd="0" presId="urn:microsoft.com/office/officeart/2005/8/layout/orgChart1"/>
    <dgm:cxn modelId="{784766FD-B56C-B748-8807-4EB74248E195}" type="presParOf" srcId="{1FBEC895-B4AC-4044-89BC-0938FAA13D13}" destId="{9119BE63-2877-8A49-92B4-D18BA6169355}" srcOrd="0" destOrd="0" presId="urn:microsoft.com/office/officeart/2005/8/layout/orgChart1"/>
    <dgm:cxn modelId="{9E67D07D-E314-DD46-A706-16F0DB47F99F}" type="presParOf" srcId="{9119BE63-2877-8A49-92B4-D18BA6169355}" destId="{3A08A894-9B58-8A43-A43D-2DF47705B014}" srcOrd="0" destOrd="0" presId="urn:microsoft.com/office/officeart/2005/8/layout/orgChart1"/>
    <dgm:cxn modelId="{06138F0A-CAFF-0E44-AFC3-A4833D771F86}" type="presParOf" srcId="{9119BE63-2877-8A49-92B4-D18BA6169355}" destId="{93B31166-00E5-7849-B2E2-F0BF1F9C7A6A}" srcOrd="1" destOrd="0" presId="urn:microsoft.com/office/officeart/2005/8/layout/orgChart1"/>
    <dgm:cxn modelId="{C6504993-6434-614E-AA5E-5E6BF914C8CA}" type="presParOf" srcId="{1FBEC895-B4AC-4044-89BC-0938FAA13D13}" destId="{95264848-AB45-E540-8FC2-67CE8B1463DA}" srcOrd="1" destOrd="0" presId="urn:microsoft.com/office/officeart/2005/8/layout/orgChart1"/>
    <dgm:cxn modelId="{4A97BFA0-2021-6642-A43A-DD9C12979BD0}" type="presParOf" srcId="{95264848-AB45-E540-8FC2-67CE8B1463DA}" destId="{8F2A1369-C5B3-634E-99F2-6F804215E0FC}" srcOrd="0" destOrd="0" presId="urn:microsoft.com/office/officeart/2005/8/layout/orgChart1"/>
    <dgm:cxn modelId="{4945D393-74DE-3649-BA83-607EE6AC8906}" type="presParOf" srcId="{95264848-AB45-E540-8FC2-67CE8B1463DA}" destId="{E5F888C6-2C12-FA4C-A1EF-1CE0853AC390}" srcOrd="1" destOrd="0" presId="urn:microsoft.com/office/officeart/2005/8/layout/orgChart1"/>
    <dgm:cxn modelId="{C2583AC8-5B17-CA42-A9D8-089B809EEF79}" type="presParOf" srcId="{E5F888C6-2C12-FA4C-A1EF-1CE0853AC390}" destId="{CB90FB6A-40E5-BB43-82C7-397FCC821A05}" srcOrd="0" destOrd="0" presId="urn:microsoft.com/office/officeart/2005/8/layout/orgChart1"/>
    <dgm:cxn modelId="{E8EC5855-ED5F-2742-A557-992D712E5BEC}" type="presParOf" srcId="{CB90FB6A-40E5-BB43-82C7-397FCC821A05}" destId="{48F63A31-7FA4-6D4C-BF86-FF42EE6CE4DC}" srcOrd="0" destOrd="0" presId="urn:microsoft.com/office/officeart/2005/8/layout/orgChart1"/>
    <dgm:cxn modelId="{557A5213-AC1B-CC4F-B6F7-5B69F96185ED}" type="presParOf" srcId="{CB90FB6A-40E5-BB43-82C7-397FCC821A05}" destId="{88583C6B-0CB3-974D-AB7F-D66C6D12434A}" srcOrd="1" destOrd="0" presId="urn:microsoft.com/office/officeart/2005/8/layout/orgChart1"/>
    <dgm:cxn modelId="{B185F852-8C51-FE4D-A091-41FD864AC5D1}" type="presParOf" srcId="{E5F888C6-2C12-FA4C-A1EF-1CE0853AC390}" destId="{C2D16331-2D3B-3344-ACEB-71F753E28932}" srcOrd="1" destOrd="0" presId="urn:microsoft.com/office/officeart/2005/8/layout/orgChart1"/>
    <dgm:cxn modelId="{760626A0-437E-AF48-AB24-B3B55FAFA369}" type="presParOf" srcId="{E5F888C6-2C12-FA4C-A1EF-1CE0853AC390}" destId="{F05D36D2-D6D7-184E-A16A-B68827E190F1}" srcOrd="2" destOrd="0" presId="urn:microsoft.com/office/officeart/2005/8/layout/orgChart1"/>
    <dgm:cxn modelId="{DB2F32AF-CFAB-F648-9462-911B3A7D9DF5}" type="presParOf" srcId="{1FBEC895-B4AC-4044-89BC-0938FAA13D13}" destId="{6FDEF00F-DA5E-D64D-83E3-3ED98FC1FE88}" srcOrd="2" destOrd="0" presId="urn:microsoft.com/office/officeart/2005/8/layout/orgChart1"/>
    <dgm:cxn modelId="{D4D42C32-ED9C-5C41-99BF-39E31ABBFE0C}" type="presParOf" srcId="{1E8EFBB8-9937-E14D-B292-597DB4A966EE}" destId="{29982058-877F-B74B-84AB-E271EEA86F9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2A1369-C5B3-634E-99F2-6F804215E0FC}">
      <dsp:nvSpPr>
        <dsp:cNvPr id="0" name=""/>
        <dsp:cNvSpPr/>
      </dsp:nvSpPr>
      <dsp:spPr>
        <a:xfrm>
          <a:off x="5577924" y="1267925"/>
          <a:ext cx="115400" cy="4811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1199"/>
              </a:lnTo>
              <a:lnTo>
                <a:pt x="115400" y="481199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25C0E6-0B30-AD4E-B11E-45819080D5BB}">
      <dsp:nvSpPr>
        <dsp:cNvPr id="0" name=""/>
        <dsp:cNvSpPr/>
      </dsp:nvSpPr>
      <dsp:spPr>
        <a:xfrm>
          <a:off x="3451508" y="525203"/>
          <a:ext cx="2738351" cy="2196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839"/>
              </a:lnTo>
              <a:lnTo>
                <a:pt x="2738351" y="109839"/>
              </a:lnTo>
              <a:lnTo>
                <a:pt x="2738351" y="219678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4DA7B6-42AB-7241-A5F8-1F7B06D09748}">
      <dsp:nvSpPr>
        <dsp:cNvPr id="0" name=""/>
        <dsp:cNvSpPr/>
      </dsp:nvSpPr>
      <dsp:spPr>
        <a:xfrm>
          <a:off x="3794179" y="1267925"/>
          <a:ext cx="149628" cy="4811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1199"/>
              </a:lnTo>
              <a:lnTo>
                <a:pt x="149628" y="481199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2907BA-8EEA-384B-A092-A47F07227E46}">
      <dsp:nvSpPr>
        <dsp:cNvPr id="0" name=""/>
        <dsp:cNvSpPr/>
      </dsp:nvSpPr>
      <dsp:spPr>
        <a:xfrm>
          <a:off x="3451508" y="525203"/>
          <a:ext cx="954606" cy="2196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839"/>
              </a:lnTo>
              <a:lnTo>
                <a:pt x="954606" y="109839"/>
              </a:lnTo>
              <a:lnTo>
                <a:pt x="954606" y="219678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7B3A82-4F71-754A-B7D5-ED062763F99E}">
      <dsp:nvSpPr>
        <dsp:cNvPr id="0" name=""/>
        <dsp:cNvSpPr/>
      </dsp:nvSpPr>
      <dsp:spPr>
        <a:xfrm>
          <a:off x="2067477" y="1272428"/>
          <a:ext cx="126812" cy="19621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2139"/>
              </a:lnTo>
              <a:lnTo>
                <a:pt x="126812" y="1962139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FFD549-2C18-544B-ACF5-6BBC5CA01D8E}">
      <dsp:nvSpPr>
        <dsp:cNvPr id="0" name=""/>
        <dsp:cNvSpPr/>
      </dsp:nvSpPr>
      <dsp:spPr>
        <a:xfrm>
          <a:off x="2067477" y="1272428"/>
          <a:ext cx="126812" cy="1219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9418"/>
              </a:lnTo>
              <a:lnTo>
                <a:pt x="126812" y="121941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DBC0B9-DAE2-3C46-8C6B-716A90265231}">
      <dsp:nvSpPr>
        <dsp:cNvPr id="0" name=""/>
        <dsp:cNvSpPr/>
      </dsp:nvSpPr>
      <dsp:spPr>
        <a:xfrm>
          <a:off x="2067477" y="1272428"/>
          <a:ext cx="126812" cy="4766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6696"/>
              </a:lnTo>
              <a:lnTo>
                <a:pt x="126812" y="47669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090DAF-D866-3C4A-A77A-243F5816BC71}">
      <dsp:nvSpPr>
        <dsp:cNvPr id="0" name=""/>
        <dsp:cNvSpPr/>
      </dsp:nvSpPr>
      <dsp:spPr>
        <a:xfrm>
          <a:off x="2679412" y="525203"/>
          <a:ext cx="772095" cy="224181"/>
        </a:xfrm>
        <a:custGeom>
          <a:avLst/>
          <a:gdLst/>
          <a:ahLst/>
          <a:cxnLst/>
          <a:rect l="0" t="0" r="0" b="0"/>
          <a:pathLst>
            <a:path>
              <a:moveTo>
                <a:pt x="772095" y="0"/>
              </a:moveTo>
              <a:lnTo>
                <a:pt x="772095" y="114342"/>
              </a:lnTo>
              <a:lnTo>
                <a:pt x="0" y="114342"/>
              </a:lnTo>
              <a:lnTo>
                <a:pt x="0" y="224181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B1A34E-A18E-FC4D-9FD1-B86F03D0DFBC}">
      <dsp:nvSpPr>
        <dsp:cNvPr id="0" name=""/>
        <dsp:cNvSpPr/>
      </dsp:nvSpPr>
      <dsp:spPr>
        <a:xfrm>
          <a:off x="295144" y="2010646"/>
          <a:ext cx="149628" cy="2709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9364"/>
              </a:lnTo>
              <a:lnTo>
                <a:pt x="149628" y="270936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D15F34-F14F-7241-8EBC-2CA9A2A3F6ED}">
      <dsp:nvSpPr>
        <dsp:cNvPr id="0" name=""/>
        <dsp:cNvSpPr/>
      </dsp:nvSpPr>
      <dsp:spPr>
        <a:xfrm>
          <a:off x="295144" y="2010646"/>
          <a:ext cx="149628" cy="1966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6643"/>
              </a:lnTo>
              <a:lnTo>
                <a:pt x="149628" y="196664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1D4E4F-36A9-E441-A29A-864F7BFDB6D8}">
      <dsp:nvSpPr>
        <dsp:cNvPr id="0" name=""/>
        <dsp:cNvSpPr/>
      </dsp:nvSpPr>
      <dsp:spPr>
        <a:xfrm>
          <a:off x="295144" y="2010646"/>
          <a:ext cx="149628" cy="1223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3921"/>
              </a:lnTo>
              <a:lnTo>
                <a:pt x="149628" y="122392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E1BF4-19C4-D246-9EE6-D2F3378DF89C}">
      <dsp:nvSpPr>
        <dsp:cNvPr id="0" name=""/>
        <dsp:cNvSpPr/>
      </dsp:nvSpPr>
      <dsp:spPr>
        <a:xfrm>
          <a:off x="295144" y="2010646"/>
          <a:ext cx="149628" cy="4811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1199"/>
              </a:lnTo>
              <a:lnTo>
                <a:pt x="149628" y="481199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2BF9A6-9C2B-A140-A5A0-DA1F5A7E6AC9}">
      <dsp:nvSpPr>
        <dsp:cNvPr id="0" name=""/>
        <dsp:cNvSpPr/>
      </dsp:nvSpPr>
      <dsp:spPr>
        <a:xfrm>
          <a:off x="861360" y="1267925"/>
          <a:ext cx="91440" cy="2196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967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CFBA8C-AEC0-1241-8512-9BE25D41C967}">
      <dsp:nvSpPr>
        <dsp:cNvPr id="0" name=""/>
        <dsp:cNvSpPr/>
      </dsp:nvSpPr>
      <dsp:spPr>
        <a:xfrm>
          <a:off x="907080" y="525203"/>
          <a:ext cx="2544428" cy="219678"/>
        </a:xfrm>
        <a:custGeom>
          <a:avLst/>
          <a:gdLst/>
          <a:ahLst/>
          <a:cxnLst/>
          <a:rect l="0" t="0" r="0" b="0"/>
          <a:pathLst>
            <a:path>
              <a:moveTo>
                <a:pt x="2544428" y="0"/>
              </a:moveTo>
              <a:lnTo>
                <a:pt x="2544428" y="109839"/>
              </a:lnTo>
              <a:lnTo>
                <a:pt x="0" y="109839"/>
              </a:lnTo>
              <a:lnTo>
                <a:pt x="0" y="219678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45C39F-D7B6-CD4F-A66E-5987F9254E81}">
      <dsp:nvSpPr>
        <dsp:cNvPr id="0" name=""/>
        <dsp:cNvSpPr/>
      </dsp:nvSpPr>
      <dsp:spPr>
        <a:xfrm>
          <a:off x="2686589" y="2160"/>
          <a:ext cx="1529839" cy="5230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Руководитель</a:t>
          </a:r>
        </a:p>
      </dsp:txBody>
      <dsp:txXfrm>
        <a:off x="2686589" y="2160"/>
        <a:ext cx="1529839" cy="523043"/>
      </dsp:txXfrm>
    </dsp:sp>
    <dsp:sp modelId="{7181919E-5F9A-B545-B90C-580B673581DD}">
      <dsp:nvSpPr>
        <dsp:cNvPr id="0" name=""/>
        <dsp:cNvSpPr/>
      </dsp:nvSpPr>
      <dsp:spPr>
        <a:xfrm>
          <a:off x="142161" y="744881"/>
          <a:ext cx="1529839" cy="5230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 Администратор</a:t>
          </a:r>
        </a:p>
      </dsp:txBody>
      <dsp:txXfrm>
        <a:off x="142161" y="744881"/>
        <a:ext cx="1529839" cy="523043"/>
      </dsp:txXfrm>
    </dsp:sp>
    <dsp:sp modelId="{258099F3-ADA3-A546-92E7-1A448FC73DA9}">
      <dsp:nvSpPr>
        <dsp:cNvPr id="0" name=""/>
        <dsp:cNvSpPr/>
      </dsp:nvSpPr>
      <dsp:spPr>
        <a:xfrm>
          <a:off x="142161" y="1487603"/>
          <a:ext cx="1529839" cy="5230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Менеджеры </a:t>
          </a:r>
          <a:br>
            <a:rPr lang="ru-RU" sz="1200" kern="120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ru-RU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смены</a:t>
          </a:r>
        </a:p>
      </dsp:txBody>
      <dsp:txXfrm>
        <a:off x="142161" y="1487603"/>
        <a:ext cx="1529839" cy="523043"/>
      </dsp:txXfrm>
    </dsp:sp>
    <dsp:sp modelId="{29166178-A686-BC47-B013-7E20B4E25EFA}">
      <dsp:nvSpPr>
        <dsp:cNvPr id="0" name=""/>
        <dsp:cNvSpPr/>
      </dsp:nvSpPr>
      <dsp:spPr>
        <a:xfrm>
          <a:off x="444772" y="2230324"/>
          <a:ext cx="1529839" cy="5230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Официанты</a:t>
          </a:r>
        </a:p>
      </dsp:txBody>
      <dsp:txXfrm>
        <a:off x="444772" y="2230324"/>
        <a:ext cx="1529839" cy="523043"/>
      </dsp:txXfrm>
    </dsp:sp>
    <dsp:sp modelId="{A8539918-57A9-4949-AC3D-40BEE55CA9C9}">
      <dsp:nvSpPr>
        <dsp:cNvPr id="0" name=""/>
        <dsp:cNvSpPr/>
      </dsp:nvSpPr>
      <dsp:spPr>
        <a:xfrm>
          <a:off x="444772" y="2973046"/>
          <a:ext cx="1529839" cy="5230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Бармены</a:t>
          </a:r>
        </a:p>
      </dsp:txBody>
      <dsp:txXfrm>
        <a:off x="444772" y="2973046"/>
        <a:ext cx="1529839" cy="523043"/>
      </dsp:txXfrm>
    </dsp:sp>
    <dsp:sp modelId="{D32A3B75-4FD3-E147-BDE5-EA994D88845F}">
      <dsp:nvSpPr>
        <dsp:cNvPr id="0" name=""/>
        <dsp:cNvSpPr/>
      </dsp:nvSpPr>
      <dsp:spPr>
        <a:xfrm>
          <a:off x="444772" y="3715767"/>
          <a:ext cx="1529839" cy="5230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Уборщицы</a:t>
          </a:r>
        </a:p>
      </dsp:txBody>
      <dsp:txXfrm>
        <a:off x="444772" y="3715767"/>
        <a:ext cx="1529839" cy="523043"/>
      </dsp:txXfrm>
    </dsp:sp>
    <dsp:sp modelId="{C6BD2A72-B9FE-7E48-93AC-32855C1B0324}">
      <dsp:nvSpPr>
        <dsp:cNvPr id="0" name=""/>
        <dsp:cNvSpPr/>
      </dsp:nvSpPr>
      <dsp:spPr>
        <a:xfrm>
          <a:off x="444772" y="4458489"/>
          <a:ext cx="1529839" cy="5230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Посудомойщицы</a:t>
          </a:r>
        </a:p>
      </dsp:txBody>
      <dsp:txXfrm>
        <a:off x="444772" y="4458489"/>
        <a:ext cx="1529839" cy="523043"/>
      </dsp:txXfrm>
    </dsp:sp>
    <dsp:sp modelId="{82CDD0D3-EAB2-7E4C-8CB7-3D5E15330FDE}">
      <dsp:nvSpPr>
        <dsp:cNvPr id="0" name=""/>
        <dsp:cNvSpPr/>
      </dsp:nvSpPr>
      <dsp:spPr>
        <a:xfrm>
          <a:off x="1914493" y="749385"/>
          <a:ext cx="1529839" cy="5230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Шеф</a:t>
          </a: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-</a:t>
          </a:r>
          <a:r>
            <a:rPr lang="ru-RU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повар</a:t>
          </a:r>
        </a:p>
      </dsp:txBody>
      <dsp:txXfrm>
        <a:off x="1914493" y="749385"/>
        <a:ext cx="1529839" cy="523043"/>
      </dsp:txXfrm>
    </dsp:sp>
    <dsp:sp modelId="{933977CC-D17F-D945-9A9D-A9874D2E098F}">
      <dsp:nvSpPr>
        <dsp:cNvPr id="0" name=""/>
        <dsp:cNvSpPr/>
      </dsp:nvSpPr>
      <dsp:spPr>
        <a:xfrm>
          <a:off x="2194290" y="1487603"/>
          <a:ext cx="1529839" cy="5230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Су-шефы</a:t>
          </a:r>
        </a:p>
      </dsp:txBody>
      <dsp:txXfrm>
        <a:off x="2194290" y="1487603"/>
        <a:ext cx="1529839" cy="523043"/>
      </dsp:txXfrm>
    </dsp:sp>
    <dsp:sp modelId="{CBE535CF-34EA-4648-BC48-A6D5AC411857}">
      <dsp:nvSpPr>
        <dsp:cNvPr id="0" name=""/>
        <dsp:cNvSpPr/>
      </dsp:nvSpPr>
      <dsp:spPr>
        <a:xfrm>
          <a:off x="2194290" y="2230324"/>
          <a:ext cx="1519597" cy="5230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Повара универсалы</a:t>
          </a:r>
        </a:p>
      </dsp:txBody>
      <dsp:txXfrm>
        <a:off x="2194290" y="2230324"/>
        <a:ext cx="1519597" cy="523043"/>
      </dsp:txXfrm>
    </dsp:sp>
    <dsp:sp modelId="{91648B2E-6B71-A443-9458-93977651CF25}">
      <dsp:nvSpPr>
        <dsp:cNvPr id="0" name=""/>
        <dsp:cNvSpPr/>
      </dsp:nvSpPr>
      <dsp:spPr>
        <a:xfrm>
          <a:off x="2194290" y="2973046"/>
          <a:ext cx="1529839" cy="5230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Закупщик</a:t>
          </a:r>
        </a:p>
      </dsp:txBody>
      <dsp:txXfrm>
        <a:off x="2194290" y="2973046"/>
        <a:ext cx="1529839" cy="523043"/>
      </dsp:txXfrm>
    </dsp:sp>
    <dsp:sp modelId="{070F69B3-1C65-C443-A10C-C08000DAF4EB}">
      <dsp:nvSpPr>
        <dsp:cNvPr id="0" name=""/>
        <dsp:cNvSpPr/>
      </dsp:nvSpPr>
      <dsp:spPr>
        <a:xfrm>
          <a:off x="3641195" y="744881"/>
          <a:ext cx="1529839" cy="5230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Маркетолог</a:t>
          </a:r>
        </a:p>
      </dsp:txBody>
      <dsp:txXfrm>
        <a:off x="3641195" y="744881"/>
        <a:ext cx="1529839" cy="523043"/>
      </dsp:txXfrm>
    </dsp:sp>
    <dsp:sp modelId="{BB2C7435-FA05-534C-8A2C-749F7D5CFA33}">
      <dsp:nvSpPr>
        <dsp:cNvPr id="0" name=""/>
        <dsp:cNvSpPr/>
      </dsp:nvSpPr>
      <dsp:spPr>
        <a:xfrm>
          <a:off x="3943807" y="1487603"/>
          <a:ext cx="1529839" cy="5230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SMM</a:t>
          </a:r>
          <a:endParaRPr lang="ru-RU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43807" y="1487603"/>
        <a:ext cx="1529839" cy="523043"/>
      </dsp:txXfrm>
    </dsp:sp>
    <dsp:sp modelId="{3A08A894-9B58-8A43-A43D-2DF47705B014}">
      <dsp:nvSpPr>
        <dsp:cNvPr id="0" name=""/>
        <dsp:cNvSpPr/>
      </dsp:nvSpPr>
      <dsp:spPr>
        <a:xfrm>
          <a:off x="5424940" y="744881"/>
          <a:ext cx="1529839" cy="5230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Главный бухгалтер</a:t>
          </a:r>
        </a:p>
      </dsp:txBody>
      <dsp:txXfrm>
        <a:off x="5424940" y="744881"/>
        <a:ext cx="1529839" cy="523043"/>
      </dsp:txXfrm>
    </dsp:sp>
    <dsp:sp modelId="{48F63A31-7FA4-6D4C-BF86-FF42EE6CE4DC}">
      <dsp:nvSpPr>
        <dsp:cNvPr id="0" name=""/>
        <dsp:cNvSpPr/>
      </dsp:nvSpPr>
      <dsp:spPr>
        <a:xfrm>
          <a:off x="5693324" y="1487603"/>
          <a:ext cx="1529839" cy="5230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Бухгалтер-калькулятор</a:t>
          </a:r>
        </a:p>
      </dsp:txBody>
      <dsp:txXfrm>
        <a:off x="5693324" y="1487603"/>
        <a:ext cx="1529839" cy="5230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8EA14-AE6B-443F-9C28-DB45C9EE02AA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1F70BF-6FFF-4892-A2AC-C9D4BD7533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291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1F70BF-6FFF-4892-A2AC-C9D4BD75333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359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034745c36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e034745c3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369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B120-E451-4703-BB6D-383487E6124E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CE57-D6EC-4390-AA8E-56EFD3B0B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384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B120-E451-4703-BB6D-383487E6124E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CE57-D6EC-4390-AA8E-56EFD3B0B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843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B120-E451-4703-BB6D-383487E6124E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CE57-D6EC-4390-AA8E-56EFD3B0B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79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B120-E451-4703-BB6D-383487E6124E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CE57-D6EC-4390-AA8E-56EFD3B0B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410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B120-E451-4703-BB6D-383487E6124E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CE57-D6EC-4390-AA8E-56EFD3B0B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457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B120-E451-4703-BB6D-383487E6124E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CE57-D6EC-4390-AA8E-56EFD3B0B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9869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B120-E451-4703-BB6D-383487E6124E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CE57-D6EC-4390-AA8E-56EFD3B0B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46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B120-E451-4703-BB6D-383487E6124E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CE57-D6EC-4390-AA8E-56EFD3B0B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647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B120-E451-4703-BB6D-383487E6124E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CE57-D6EC-4390-AA8E-56EFD3B0B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5658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B120-E451-4703-BB6D-383487E6124E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CE57-D6EC-4390-AA8E-56EFD3B0B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924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B120-E451-4703-BB6D-383487E6124E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CE57-D6EC-4390-AA8E-56EFD3B0B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260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4B120-E451-4703-BB6D-383487E6124E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ECE57-D6EC-4390-AA8E-56EFD3B0B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895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700808"/>
            <a:ext cx="9144000" cy="2448272"/>
          </a:xfrm>
        </p:spPr>
        <p:txBody>
          <a:bodyPr>
            <a:no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ДИПЛОМНЫЙ ПРОЕКТ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09.02.07 «Информационные системы и программирование»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«Разработка программы планирования распорядка дня, для руководителя ресторана»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652120" y="4413134"/>
            <a:ext cx="4413076" cy="2060848"/>
          </a:xfrm>
        </p:spPr>
        <p:txBody>
          <a:bodyPr>
            <a:noAutofit/>
          </a:bodyPr>
          <a:lstStyle/>
          <a:p>
            <a:pPr algn="l"/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Выполнил: Кулаков Т. А.</a:t>
            </a:r>
          </a:p>
          <a:p>
            <a:pPr algn="l"/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Студент группы 4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ИС</a:t>
            </a:r>
          </a:p>
          <a:p>
            <a:pPr algn="l"/>
            <a:endParaRPr lang="ru-RU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Руководитель: Зуев. Д.И</a:t>
            </a: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3563888" y="6364331"/>
            <a:ext cx="2016224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Москва, 202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год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E07ACC8-C84E-4470-B97F-E93560B0C5B6}"/>
              </a:ext>
            </a:extLst>
          </p:cNvPr>
          <p:cNvSpPr/>
          <p:nvPr/>
        </p:nvSpPr>
        <p:spPr>
          <a:xfrm>
            <a:off x="719572" y="61621"/>
            <a:ext cx="7704856" cy="1369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ДЕПАРТАМЕНТ ОБРАЗОВАНИЯ И НАУКИ ГОРОДА МОСКВЫ</a:t>
            </a:r>
            <a:endParaRPr lang="ru-RU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ГОСУДАРСТВЕННОЕ БЮДЖЕТНОЕ ПРОФЕССИОНАЛЬНОЕ </a:t>
            </a:r>
            <a:endParaRPr lang="ru-RU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ОБРАЗОВАТЕЛЬНОЕ УЧЕРЕЖДЕНИЕ ГОРОДА МОСКВЫ</a:t>
            </a:r>
            <a:endParaRPr lang="ru-RU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«ПЕРВЫЙ МОСКОВСКИЙ ОБРАЗОВАТЕЛЬНЫЙ КОМПЛЕКС»</a:t>
            </a:r>
          </a:p>
          <a:p>
            <a:pPr indent="-450215">
              <a:spcAft>
                <a:spcPts val="0"/>
              </a:spcAft>
            </a:pP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272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6DB42E-7743-4867-BEE9-29F0716F532D}"/>
              </a:ext>
            </a:extLst>
          </p:cNvPr>
          <p:cNvSpPr txBox="1"/>
          <p:nvPr/>
        </p:nvSpPr>
        <p:spPr>
          <a:xfrm>
            <a:off x="395536" y="44624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-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2C2590-7EA6-4F8A-BC23-C964056821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66801" y="506289"/>
            <a:ext cx="5698430" cy="626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707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659A90-4ED3-425F-BD3E-803AC8988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753" y="-34491"/>
            <a:ext cx="8229600" cy="781743"/>
          </a:xfrm>
        </p:spPr>
        <p:txBody>
          <a:bodyPr>
            <a:no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информационной подсистемы</a:t>
            </a:r>
          </a:p>
        </p:txBody>
      </p:sp>
      <p:pic>
        <p:nvPicPr>
          <p:cNvPr id="2050" name="Picture 2" descr="Что такое клиент-серверная архитектура - особенности и недостатки -  Настройка WiFi роутера">
            <a:extLst>
              <a:ext uri="{FF2B5EF4-FFF2-40B4-BE49-F238E27FC236}">
                <a16:creationId xmlns:a16="http://schemas.microsoft.com/office/drawing/2014/main" id="{C630D8DD-22D9-480E-9433-30E2E46F4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18" y="908720"/>
            <a:ext cx="8400933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969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8697" y="44624"/>
            <a:ext cx="4226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базы данных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85E3947-9FED-4BC1-BCC2-6ED08D340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767" y="836712"/>
            <a:ext cx="3506465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915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32111" y="121297"/>
            <a:ext cx="81998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Макеты пользовательского интерфейса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8110CC5-4CFF-BEC4-1F0C-E00EECA2E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334" y="3645024"/>
            <a:ext cx="3726616" cy="2882255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ADA75B0-54F0-45D5-974F-A7CBFAE34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4120" y="1559989"/>
            <a:ext cx="5284607" cy="373802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2955CE7-2550-43BE-BA6F-7CED92F748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474176"/>
            <a:ext cx="1944216" cy="19442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95FA94-D1A0-4D0D-A0AD-8A34D1D8103D}"/>
              </a:ext>
            </a:extLst>
          </p:cNvPr>
          <p:cNvSpPr txBox="1"/>
          <p:nvPr/>
        </p:nvSpPr>
        <p:spPr>
          <a:xfrm>
            <a:off x="0" y="1070768"/>
            <a:ext cx="480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Логотип приложения собственной разработки.</a:t>
            </a:r>
          </a:p>
        </p:txBody>
      </p:sp>
    </p:spTree>
    <p:extLst>
      <p:ext uri="{BB962C8B-B14F-4D97-AF65-F5344CB8AC3E}">
        <p14:creationId xmlns:p14="http://schemas.microsoft.com/office/powerpoint/2010/main" val="1475556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9;p27"/>
          <p:cNvSpPr/>
          <p:nvPr/>
        </p:nvSpPr>
        <p:spPr>
          <a:xfrm>
            <a:off x="1331640" y="0"/>
            <a:ext cx="7691701" cy="137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Программный код для формы авторизации</a:t>
            </a:r>
            <a:endParaRPr sz="11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E40825A-6E76-4344-ABAC-533F045C4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2" y="676275"/>
            <a:ext cx="8601075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189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9;p27">
            <a:extLst>
              <a:ext uri="{FF2B5EF4-FFF2-40B4-BE49-F238E27FC236}">
                <a16:creationId xmlns:a16="http://schemas.microsoft.com/office/drawing/2014/main" id="{71949D91-40CE-4AC9-92C8-1ED2BFC61935}"/>
              </a:ext>
            </a:extLst>
          </p:cNvPr>
          <p:cNvSpPr/>
          <p:nvPr/>
        </p:nvSpPr>
        <p:spPr>
          <a:xfrm>
            <a:off x="971600" y="116632"/>
            <a:ext cx="7704856" cy="137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 реализованного приложения </a:t>
            </a: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KanbanApp</a:t>
            </a:r>
            <a:endParaRPr sz="11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7353C28-32D0-4AA6-A613-3BA3C25D3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30" y="692696"/>
            <a:ext cx="5992691" cy="3600399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EF3CE65-7899-42A1-A349-9A93C77A5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070" y="2780928"/>
            <a:ext cx="5876248" cy="393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711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2"/>
          <p:cNvSpPr txBox="1">
            <a:spLocks/>
          </p:cNvSpPr>
          <p:nvPr/>
        </p:nvSpPr>
        <p:spPr>
          <a:xfrm>
            <a:off x="0" y="0"/>
            <a:ext cx="9145016" cy="468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87524" y="980728"/>
            <a:ext cx="856895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дипломном проекте было проведено проектирование и разработка информационной подсистемы для разработки информационной подсистемы для руководителя ресторана, что позволяет улучшить работу предприятия за счет повышения работоспособности и эффективности руководителя.</a:t>
            </a:r>
          </a:p>
          <a:p>
            <a:pPr indent="450000"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выполнении дипломного проекта было выполнено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подсистемы;</a:t>
            </a:r>
          </a:p>
        </p:txBody>
      </p:sp>
    </p:spTree>
    <p:extLst>
      <p:ext uri="{BB962C8B-B14F-4D97-AF65-F5344CB8AC3E}">
        <p14:creationId xmlns:p14="http://schemas.microsoft.com/office/powerpoint/2010/main" val="2017396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323528" y="160712"/>
            <a:ext cx="8496944" cy="633670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450000" algn="just">
              <a:lnSpc>
                <a:spcPct val="150000"/>
              </a:lnSpc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b="1" dirty="0">
                <a:latin typeface="Times New Roman" panose="02020603050405020304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Целью </a:t>
            </a:r>
            <a:r>
              <a:rPr lang="ru-RU" sz="2400" dirty="0">
                <a:latin typeface="Times New Roman" panose="02020603050405020304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дипломного проекта является разработка приложения для планирования распорядка для руководителя ресторана с использованием гибридной системы планирования.</a:t>
            </a:r>
            <a:endParaRPr lang="ru-RU" sz="2400" dirty="0">
              <a:effectLst/>
              <a:latin typeface="Times New Roman" panose="02020603050405020304" pitchFamily="18" charset="0"/>
              <a:ea typeface="Times" panose="02020603050405020304" pitchFamily="18" charset="0"/>
              <a:cs typeface="Times New Roman" panose="02020603050405020304" pitchFamily="18" charset="0"/>
            </a:endParaRPr>
          </a:p>
          <a:p>
            <a:pPr indent="450000" algn="just">
              <a:lnSpc>
                <a:spcPct val="150000"/>
              </a:lnSpc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проекта: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предметной области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структуру и описать функциональные требования к программному продукту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реализацию базы данных в системе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MSSQL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реализацию приложения на языке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 txBox="1">
            <a:spLocks/>
          </p:cNvSpPr>
          <p:nvPr/>
        </p:nvSpPr>
        <p:spPr>
          <a:xfrm>
            <a:off x="19452" y="160712"/>
            <a:ext cx="9124548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84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8001" y="-57539"/>
            <a:ext cx="8229600" cy="634082"/>
          </a:xfrm>
        </p:spPr>
        <p:txBody>
          <a:bodyPr>
            <a:norm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39297" y="493504"/>
            <a:ext cx="8456185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Ресторан – это предприятие, занимающиеся производством, реализацией и организацией потребления кулинарной продукции, с широким ассортиментом блюд сложного приготовления, включая заказные и фирменные. Рестораны сильно различаются по внешнему виду и предложениям.</a:t>
            </a: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С точки зрения управления, основные бизнес-процессы ресторана с стороны руководителя: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 плана по продажам 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операционной прибыли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Укомплектованность штата, 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квалификация сотрудников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Поддержание атмосферы заведения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Соблюдение чистоты, санитарии и гигиены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Предоставление гостям высокого уровня сервиса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Эффективный маркетинг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 расходов и соответствие 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нормам центров затрат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 злоупотреблений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бизнес-процессов изменяется, завися от параметров и уровня автоматизации. Поэтому для разработки было выбрано приложение-планировщик с возможностью гибкой настройки.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Wiki Wiki Sandbar, Folly Beach - фото ресторана - Tripadvisor">
            <a:extLst>
              <a:ext uri="{FF2B5EF4-FFF2-40B4-BE49-F238E27FC236}">
                <a16:creationId xmlns:a16="http://schemas.microsoft.com/office/drawing/2014/main" id="{F4A4E410-83B2-45FF-A9FD-444A33C0E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092" y="2564904"/>
            <a:ext cx="3706908" cy="277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225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2"/>
          <p:cNvSpPr txBox="1">
            <a:spLocks/>
          </p:cNvSpPr>
          <p:nvPr/>
        </p:nvSpPr>
        <p:spPr>
          <a:xfrm>
            <a:off x="19452" y="20618"/>
            <a:ext cx="9124548" cy="4560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40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965666" y="164483"/>
            <a:ext cx="3428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Штатная структура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489184B-86E3-43FD-BB71-8C386A3743F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44593" y="2918038"/>
            <a:ext cx="12347088" cy="48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Схема 7">
            <a:extLst>
              <a:ext uri="{FF2B5EF4-FFF2-40B4-BE49-F238E27FC236}">
                <a16:creationId xmlns:a16="http://schemas.microsoft.com/office/drawing/2014/main" id="{4DCAF7C8-9327-BE47-B7EB-383E3BEB1D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6947752"/>
              </p:ext>
            </p:extLst>
          </p:nvPr>
        </p:nvGraphicFramePr>
        <p:xfrm>
          <a:off x="929261" y="1052736"/>
          <a:ext cx="7285477" cy="49836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6812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BC853E9-26CC-48A9-966A-98AB81AB6CD9}"/>
              </a:ext>
            </a:extLst>
          </p:cNvPr>
          <p:cNvSpPr/>
          <p:nvPr/>
        </p:nvSpPr>
        <p:spPr>
          <a:xfrm>
            <a:off x="2699792" y="0"/>
            <a:ext cx="41292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диаграмма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71E2BC7-F70C-4C3B-B64D-633567BD14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-1" y="553062"/>
            <a:ext cx="9095679" cy="630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696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4A425B5-89F5-43DB-98DB-91EDB75244A1}"/>
              </a:ext>
            </a:extLst>
          </p:cNvPr>
          <p:cNvSpPr/>
          <p:nvPr/>
        </p:nvSpPr>
        <p:spPr>
          <a:xfrm>
            <a:off x="2540097" y="0"/>
            <a:ext cx="40638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Декомпозиция 1 уровня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6AB84ED-05D4-450C-B745-FDC13FB9CEF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756" y="523220"/>
            <a:ext cx="8964488" cy="620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856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4A425B5-89F5-43DB-98DB-91EDB75244A1}"/>
              </a:ext>
            </a:extLst>
          </p:cNvPr>
          <p:cNvSpPr/>
          <p:nvPr/>
        </p:nvSpPr>
        <p:spPr>
          <a:xfrm>
            <a:off x="2540097" y="0"/>
            <a:ext cx="40638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Декомпозиция 2 уровня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8E58501-39AA-458D-8ABB-39876F7E040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7504" y="523220"/>
            <a:ext cx="8928992" cy="618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113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 txBox="1">
            <a:spLocks/>
          </p:cNvSpPr>
          <p:nvPr/>
        </p:nvSpPr>
        <p:spPr>
          <a:xfrm>
            <a:off x="19452" y="20618"/>
            <a:ext cx="9124548" cy="864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4000" b="1" dirty="0">
              <a:solidFill>
                <a:schemeClr val="tx1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0BB6249-D429-4C85-9902-1B66BAC338CB}"/>
              </a:ext>
            </a:extLst>
          </p:cNvPr>
          <p:cNvSpPr/>
          <p:nvPr/>
        </p:nvSpPr>
        <p:spPr>
          <a:xfrm>
            <a:off x="1619672" y="71234"/>
            <a:ext cx="63435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  <a:endParaRPr lang="ru-RU" sz="2800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434159D-B4A1-4AA1-929E-D5AB8623E37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045404" y="1357718"/>
            <a:ext cx="10768368" cy="48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EF0A479-78D3-4452-9E5E-779A431D75A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31540" y="476672"/>
            <a:ext cx="8280920" cy="626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468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2A8FF8-4B71-44B1-B96C-854824385455}"/>
              </a:ext>
            </a:extLst>
          </p:cNvPr>
          <p:cNvSpPr txBox="1"/>
          <p:nvPr/>
        </p:nvSpPr>
        <p:spPr>
          <a:xfrm>
            <a:off x="575556" y="5715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последовательности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7FD812-7635-4111-9EB3-B7C771935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35" y="1286922"/>
            <a:ext cx="12039091" cy="49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0BFA72D-136B-BE46-5548-C29120A37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466725"/>
            <a:ext cx="767715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405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Аптека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1595</TotalTime>
  <Words>347</Words>
  <Application>Microsoft Office PowerPoint</Application>
  <PresentationFormat>Экран (4:3)</PresentationFormat>
  <Paragraphs>71</Paragraphs>
  <Slides>16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Times</vt:lpstr>
      <vt:lpstr>Times New Roman</vt:lpstr>
      <vt:lpstr>Тема Office</vt:lpstr>
      <vt:lpstr>ДИПЛОМНЫЙ ПРОЕКТ Специальность: 09.02.07 «Информационные системы и программирование» Тема: «Разработка программы планирования распорядка дня, для руководителя ресторана»</vt:lpstr>
      <vt:lpstr>Презентация PowerPoint</vt:lpstr>
      <vt:lpstr>Анализ предметной области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Архитектура информационной подсистемы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курсового проекта «Разработка проекта «…» и проектирование пользовательского интерфейса»</dc:title>
  <dc:creator>Анна Викторовна Гусева</dc:creator>
  <cp:lastModifiedBy>304</cp:lastModifiedBy>
  <cp:revision>134</cp:revision>
  <dcterms:created xsi:type="dcterms:W3CDTF">2016-03-31T07:16:28Z</dcterms:created>
  <dcterms:modified xsi:type="dcterms:W3CDTF">2022-06-06T12:56:48Z</dcterms:modified>
</cp:coreProperties>
</file>