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han, Shaun M" userId="acaa2405-47ab-4b93-95cc-c6ce05832430" providerId="ADAL" clId="{9066F03E-9BC7-4C34-B70D-356863454DDD}"/>
    <pc:docChg chg="addSld delSld modSld sldOrd">
      <pc:chgData name="Bohan, Shaun M" userId="acaa2405-47ab-4b93-95cc-c6ce05832430" providerId="ADAL" clId="{9066F03E-9BC7-4C34-B70D-356863454DDD}" dt="2023-12-08T21:11:52.502" v="276" actId="2696"/>
      <pc:docMkLst>
        <pc:docMk/>
      </pc:docMkLst>
      <pc:sldChg chg="modSp mod">
        <pc:chgData name="Bohan, Shaun M" userId="acaa2405-47ab-4b93-95cc-c6ce05832430" providerId="ADAL" clId="{9066F03E-9BC7-4C34-B70D-356863454DDD}" dt="2023-12-08T20:48:36.389" v="27" actId="20577"/>
        <pc:sldMkLst>
          <pc:docMk/>
          <pc:sldMk cId="2910383325" sldId="256"/>
        </pc:sldMkLst>
        <pc:spChg chg="mod">
          <ac:chgData name="Bohan, Shaun M" userId="acaa2405-47ab-4b93-95cc-c6ce05832430" providerId="ADAL" clId="{9066F03E-9BC7-4C34-B70D-356863454DDD}" dt="2023-12-08T20:48:36.389" v="27" actId="20577"/>
          <ac:spMkLst>
            <pc:docMk/>
            <pc:sldMk cId="2910383325" sldId="256"/>
            <ac:spMk id="2" creationId="{7E7B4D68-56BA-D617-9782-629905F3F420}"/>
          </ac:spMkLst>
        </pc:spChg>
      </pc:sldChg>
      <pc:sldChg chg="modSp new mod">
        <pc:chgData name="Bohan, Shaun M" userId="acaa2405-47ab-4b93-95cc-c6ce05832430" providerId="ADAL" clId="{9066F03E-9BC7-4C34-B70D-356863454DDD}" dt="2023-12-08T21:00:43.930" v="79" actId="20577"/>
        <pc:sldMkLst>
          <pc:docMk/>
          <pc:sldMk cId="3086503355" sldId="257"/>
        </pc:sldMkLst>
        <pc:spChg chg="mod">
          <ac:chgData name="Bohan, Shaun M" userId="acaa2405-47ab-4b93-95cc-c6ce05832430" providerId="ADAL" clId="{9066F03E-9BC7-4C34-B70D-356863454DDD}" dt="2023-12-08T21:00:43.930" v="79" actId="20577"/>
          <ac:spMkLst>
            <pc:docMk/>
            <pc:sldMk cId="3086503355" sldId="257"/>
            <ac:spMk id="2" creationId="{9D931456-951C-1514-46C6-00072D685187}"/>
          </ac:spMkLst>
        </pc:spChg>
      </pc:sldChg>
      <pc:sldChg chg="modSp new mod">
        <pc:chgData name="Bohan, Shaun M" userId="acaa2405-47ab-4b93-95cc-c6ce05832430" providerId="ADAL" clId="{9066F03E-9BC7-4C34-B70D-356863454DDD}" dt="2023-12-08T21:01:27.613" v="124" actId="20577"/>
        <pc:sldMkLst>
          <pc:docMk/>
          <pc:sldMk cId="3144042209" sldId="258"/>
        </pc:sldMkLst>
        <pc:spChg chg="mod">
          <ac:chgData name="Bohan, Shaun M" userId="acaa2405-47ab-4b93-95cc-c6ce05832430" providerId="ADAL" clId="{9066F03E-9BC7-4C34-B70D-356863454DDD}" dt="2023-12-08T21:01:27.613" v="124" actId="20577"/>
          <ac:spMkLst>
            <pc:docMk/>
            <pc:sldMk cId="3144042209" sldId="258"/>
            <ac:spMk id="2" creationId="{FC50470B-5276-5332-84BE-687A99688B49}"/>
          </ac:spMkLst>
        </pc:spChg>
      </pc:sldChg>
      <pc:sldChg chg="modSp new mod">
        <pc:chgData name="Bohan, Shaun M" userId="acaa2405-47ab-4b93-95cc-c6ce05832430" providerId="ADAL" clId="{9066F03E-9BC7-4C34-B70D-356863454DDD}" dt="2023-12-08T21:02:07.161" v="142" actId="20577"/>
        <pc:sldMkLst>
          <pc:docMk/>
          <pc:sldMk cId="787849231" sldId="259"/>
        </pc:sldMkLst>
        <pc:spChg chg="mod">
          <ac:chgData name="Bohan, Shaun M" userId="acaa2405-47ab-4b93-95cc-c6ce05832430" providerId="ADAL" clId="{9066F03E-9BC7-4C34-B70D-356863454DDD}" dt="2023-12-08T21:02:07.161" v="142" actId="20577"/>
          <ac:spMkLst>
            <pc:docMk/>
            <pc:sldMk cId="787849231" sldId="259"/>
            <ac:spMk id="2" creationId="{9876993F-262D-C5C9-0597-F2D8A06E8EA9}"/>
          </ac:spMkLst>
        </pc:spChg>
      </pc:sldChg>
      <pc:sldChg chg="modSp new mod ord">
        <pc:chgData name="Bohan, Shaun M" userId="acaa2405-47ab-4b93-95cc-c6ce05832430" providerId="ADAL" clId="{9066F03E-9BC7-4C34-B70D-356863454DDD}" dt="2023-12-08T21:08:38.346" v="260"/>
        <pc:sldMkLst>
          <pc:docMk/>
          <pc:sldMk cId="1829579952" sldId="260"/>
        </pc:sldMkLst>
        <pc:spChg chg="mod">
          <ac:chgData name="Bohan, Shaun M" userId="acaa2405-47ab-4b93-95cc-c6ce05832430" providerId="ADAL" clId="{9066F03E-9BC7-4C34-B70D-356863454DDD}" dt="2023-12-08T21:03:08.910" v="150" actId="20577"/>
          <ac:spMkLst>
            <pc:docMk/>
            <pc:sldMk cId="1829579952" sldId="260"/>
            <ac:spMk id="2" creationId="{D4F3F2BC-4A74-0653-6D43-0EAC29CCA2C9}"/>
          </ac:spMkLst>
        </pc:spChg>
      </pc:sldChg>
      <pc:sldChg chg="new del">
        <pc:chgData name="Bohan, Shaun M" userId="acaa2405-47ab-4b93-95cc-c6ce05832430" providerId="ADAL" clId="{9066F03E-9BC7-4C34-B70D-356863454DDD}" dt="2023-12-08T21:11:41.679" v="275" actId="2696"/>
        <pc:sldMkLst>
          <pc:docMk/>
          <pc:sldMk cId="3915597687" sldId="261"/>
        </pc:sldMkLst>
      </pc:sldChg>
      <pc:sldChg chg="modSp new mod">
        <pc:chgData name="Bohan, Shaun M" userId="acaa2405-47ab-4b93-95cc-c6ce05832430" providerId="ADAL" clId="{9066F03E-9BC7-4C34-B70D-356863454DDD}" dt="2023-12-08T21:05:46.825" v="168" actId="20577"/>
        <pc:sldMkLst>
          <pc:docMk/>
          <pc:sldMk cId="2176736048" sldId="262"/>
        </pc:sldMkLst>
        <pc:spChg chg="mod">
          <ac:chgData name="Bohan, Shaun M" userId="acaa2405-47ab-4b93-95cc-c6ce05832430" providerId="ADAL" clId="{9066F03E-9BC7-4C34-B70D-356863454DDD}" dt="2023-12-08T21:05:46.825" v="168" actId="20577"/>
          <ac:spMkLst>
            <pc:docMk/>
            <pc:sldMk cId="2176736048" sldId="262"/>
            <ac:spMk id="2" creationId="{B410E938-E209-FFA5-6175-3EBF1DAF10DF}"/>
          </ac:spMkLst>
        </pc:spChg>
      </pc:sldChg>
      <pc:sldChg chg="modSp new mod ord">
        <pc:chgData name="Bohan, Shaun M" userId="acaa2405-47ab-4b93-95cc-c6ce05832430" providerId="ADAL" clId="{9066F03E-9BC7-4C34-B70D-356863454DDD}" dt="2023-12-08T21:09:33.458" v="266"/>
        <pc:sldMkLst>
          <pc:docMk/>
          <pc:sldMk cId="2392717147" sldId="263"/>
        </pc:sldMkLst>
        <pc:spChg chg="mod">
          <ac:chgData name="Bohan, Shaun M" userId="acaa2405-47ab-4b93-95cc-c6ce05832430" providerId="ADAL" clId="{9066F03E-9BC7-4C34-B70D-356863454DDD}" dt="2023-12-08T21:07:09.564" v="258" actId="20577"/>
          <ac:spMkLst>
            <pc:docMk/>
            <pc:sldMk cId="2392717147" sldId="263"/>
            <ac:spMk id="2" creationId="{95A82934-EAE2-A2A4-3946-AD5EF4E186E4}"/>
          </ac:spMkLst>
        </pc:spChg>
        <pc:spChg chg="mod">
          <ac:chgData name="Bohan, Shaun M" userId="acaa2405-47ab-4b93-95cc-c6ce05832430" providerId="ADAL" clId="{9066F03E-9BC7-4C34-B70D-356863454DDD}" dt="2023-12-08T21:07:02.272" v="222" actId="20577"/>
          <ac:spMkLst>
            <pc:docMk/>
            <pc:sldMk cId="2392717147" sldId="263"/>
            <ac:spMk id="3" creationId="{5FEBFAFD-6B3D-567F-74D7-6F9B067F45E2}"/>
          </ac:spMkLst>
        </pc:spChg>
      </pc:sldChg>
      <pc:sldChg chg="modSp new del mod ord">
        <pc:chgData name="Bohan, Shaun M" userId="acaa2405-47ab-4b93-95cc-c6ce05832430" providerId="ADAL" clId="{9066F03E-9BC7-4C34-B70D-356863454DDD}" dt="2023-12-08T21:11:52.502" v="276" actId="2696"/>
        <pc:sldMkLst>
          <pc:docMk/>
          <pc:sldMk cId="4206744251" sldId="264"/>
        </pc:sldMkLst>
        <pc:spChg chg="mod">
          <ac:chgData name="Bohan, Shaun M" userId="acaa2405-47ab-4b93-95cc-c6ce05832430" providerId="ADAL" clId="{9066F03E-9BC7-4C34-B70D-356863454DDD}" dt="2023-12-08T21:09:45.475" v="273" actId="20577"/>
          <ac:spMkLst>
            <pc:docMk/>
            <pc:sldMk cId="4206744251" sldId="264"/>
            <ac:spMk id="2" creationId="{CFC83417-8112-69B1-48C5-8A8C26FE7DD2}"/>
          </ac:spMkLst>
        </pc:spChg>
      </pc:sldChg>
      <pc:sldChg chg="new del">
        <pc:chgData name="Bohan, Shaun M" userId="acaa2405-47ab-4b93-95cc-c6ce05832430" providerId="ADAL" clId="{9066F03E-9BC7-4C34-B70D-356863454DDD}" dt="2023-12-08T21:11:39.509" v="274" actId="2696"/>
        <pc:sldMkLst>
          <pc:docMk/>
          <pc:sldMk cId="352888201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8BA5-20BB-FB85-D731-D88F56010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42B65-2882-8545-16E6-B29490DBA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B1DBE-D6B3-8965-D5D2-55BAF02D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6514-4306-2786-A779-C9B539D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D3AE-7E26-9557-F58B-140D1A34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DA7-F99E-5AF3-5BEA-25FAA2DC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80F87-4098-7305-2459-42683518A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05618-AFC6-0EE4-BF34-EF4E89BE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2E34-1814-EFC6-40FF-E3267AB8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0227-FBAF-5617-4CB4-900C82E6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A91C8-B5E8-E19D-5704-B2C49835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825C8-8707-9F5A-116D-2C65054F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1BEE-736B-95DD-632E-63770C78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8302-541C-B420-FEF1-0CA0AD9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9546E-7081-4C12-F8B0-8381F8B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E650-FEAB-3F44-3CF5-CDD99C59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1773-D0F4-B88E-7380-C75CEF23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E360-62A7-FB70-E4C1-F70CFC5C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745B-E99E-1F3F-E28F-839BC8D1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9172-8DF6-171B-0814-78AA6F7C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0363-8756-8BC9-A940-6189A80A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E101-EFDF-EF7F-4168-94E93E32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C673-E0D6-14FC-81EA-D15B649B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3C3D-1CCC-350A-B0ED-7E9B725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A899-113B-E8FB-2A6F-0440A8A7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15BC-83F3-F037-6444-C0B674C2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AAFB-C65C-4C00-D888-4179E6D6E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0331-A666-3812-8A36-5D04C5CC0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41CAC-E316-352C-553C-73B0B7E7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589BE-F9DF-AE71-29FA-3AA87BCD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F87D-47D9-9358-E9E6-6FE3892F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A780-4929-E47E-3D7E-089170D1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EABB-B620-D545-8EAB-413E832B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F76B8-B382-3661-4B66-8F760DE01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5A466-419E-1776-0913-86AFCD88F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D398E-360C-5A8D-74CB-65EDDCD12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CADE8-BEBE-FB35-B19B-672D1048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FFA4-EF6F-BB71-D122-2A80EE1B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B99B7-93A8-DA66-7E26-C6FFAD33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8CE1-312A-E95F-D71B-E6D5AB6F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FF277-7297-CADA-AB36-206B539B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39048-0DCF-AD41-76B3-F584306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ABD41-6507-0CCB-1DAE-03DEE73D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CF434-4788-2C4D-C7C4-90FF1D62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68622-0E71-E3F9-AE5C-605C4CF5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826D9-A8BB-1E9D-48D0-CF96EB34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1B17-2FFF-8A30-50F2-A83899BD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7C8A-FA57-C812-DC6D-FD38ED5C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D398E-20D6-ACD7-51AE-BCC22499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9544-0BCF-9373-3E3C-0168BC1B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DA9C3-5EBC-AD40-54DA-575A666B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E2B8B-0E37-31F2-CF30-17C5BB64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EE9E-4185-C5F6-28FD-132614ED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E2B4C-E1A1-394A-1A2A-3FCAB3757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654C0-5D74-7097-19E7-C0A26A3E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CBB2-0611-1FA8-0CCC-E463CB8F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11D5-874F-58DB-C169-E6651D75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17E4B-3BA1-CB31-F64F-6C4D3528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55FA0-B8A8-42EB-7531-ABD5BF1D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D2D4-74FB-9FA8-6862-F7C7C384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B98F-2150-271A-8736-1BEFDE67F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CDED-3347-4317-AC0A-27852BE0EAF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7A91-9F43-E6E5-2164-D9A508A61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8778-A15B-6570-8C63-2EC41006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4D68-56BA-D617-9782-629905F3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MySoftwareBookList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72AE6-A858-CD25-3EBF-D661A4880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1456-951C-1514-46C6-00072D68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7E46-1FC8-1F81-9845-98BFC72A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470B-5276-5332-84BE-687A9968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9615-2E49-3139-5E51-686E463D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4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993F-262D-C5C9-0597-F2D8A06E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&amp; 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2FE1-38D7-050A-4D0F-579E4995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E938-E209-FFA5-6175-3EBF1DAF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Books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3037-A2DE-C552-00FE-8F767D4F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3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2934-EAE2-A2A4-3946-AD5EF4E1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(Lessons Learned working as a 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FAFD-6B3D-567F-74D7-6F9B067F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1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F2BC-4A74-0653-6D43-0EAC29CC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3A34-AAE7-F054-90D9-ECD1DACB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MySoftwareBookList</vt:lpstr>
      <vt:lpstr>Overview of the Project</vt:lpstr>
      <vt:lpstr>Project Goals and Scope</vt:lpstr>
      <vt:lpstr>ERD &amp; Wireframes</vt:lpstr>
      <vt:lpstr>Google Books API</vt:lpstr>
      <vt:lpstr>Reflections (Lessons Learned working as a team)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Bohan</dc:creator>
  <cp:lastModifiedBy>Shaun Bohan</cp:lastModifiedBy>
  <cp:revision>1</cp:revision>
  <dcterms:created xsi:type="dcterms:W3CDTF">2023-12-08T20:39:27Z</dcterms:created>
  <dcterms:modified xsi:type="dcterms:W3CDTF">2023-12-08T21:11:57Z</dcterms:modified>
</cp:coreProperties>
</file>