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4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C0F8E9-9D0B-43AD-8E3E-44554E1EAA0A}" v="7" dt="2023-12-11T21:49:52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5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han, Shaun M" userId="acaa2405-47ab-4b93-95cc-c6ce05832430" providerId="ADAL" clId="{9066F03E-9BC7-4C34-B70D-356863454DDD}"/>
    <pc:docChg chg="addSld delSld modSld sldOrd">
      <pc:chgData name="Bohan, Shaun M" userId="acaa2405-47ab-4b93-95cc-c6ce05832430" providerId="ADAL" clId="{9066F03E-9BC7-4C34-B70D-356863454DDD}" dt="2023-12-08T21:11:52.502" v="276" actId="2696"/>
      <pc:docMkLst>
        <pc:docMk/>
      </pc:docMkLst>
      <pc:sldChg chg="modSp mod">
        <pc:chgData name="Bohan, Shaun M" userId="acaa2405-47ab-4b93-95cc-c6ce05832430" providerId="ADAL" clId="{9066F03E-9BC7-4C34-B70D-356863454DDD}" dt="2023-12-08T20:48:36.389" v="27" actId="20577"/>
        <pc:sldMkLst>
          <pc:docMk/>
          <pc:sldMk cId="2910383325" sldId="256"/>
        </pc:sldMkLst>
        <pc:spChg chg="mod">
          <ac:chgData name="Bohan, Shaun M" userId="acaa2405-47ab-4b93-95cc-c6ce05832430" providerId="ADAL" clId="{9066F03E-9BC7-4C34-B70D-356863454DDD}" dt="2023-12-08T20:48:36.389" v="27" actId="20577"/>
          <ac:spMkLst>
            <pc:docMk/>
            <pc:sldMk cId="2910383325" sldId="256"/>
            <ac:spMk id="2" creationId="{7E7B4D68-56BA-D617-9782-629905F3F420}"/>
          </ac:spMkLst>
        </pc:spChg>
      </pc:sldChg>
      <pc:sldChg chg="modSp new mod">
        <pc:chgData name="Bohan, Shaun M" userId="acaa2405-47ab-4b93-95cc-c6ce05832430" providerId="ADAL" clId="{9066F03E-9BC7-4C34-B70D-356863454DDD}" dt="2023-12-08T21:00:43.930" v="79" actId="20577"/>
        <pc:sldMkLst>
          <pc:docMk/>
          <pc:sldMk cId="3086503355" sldId="257"/>
        </pc:sldMkLst>
        <pc:spChg chg="mod">
          <ac:chgData name="Bohan, Shaun M" userId="acaa2405-47ab-4b93-95cc-c6ce05832430" providerId="ADAL" clId="{9066F03E-9BC7-4C34-B70D-356863454DDD}" dt="2023-12-08T21:00:43.930" v="79" actId="20577"/>
          <ac:spMkLst>
            <pc:docMk/>
            <pc:sldMk cId="3086503355" sldId="257"/>
            <ac:spMk id="2" creationId="{9D931456-951C-1514-46C6-00072D685187}"/>
          </ac:spMkLst>
        </pc:spChg>
      </pc:sldChg>
      <pc:sldChg chg="modSp new mod">
        <pc:chgData name="Bohan, Shaun M" userId="acaa2405-47ab-4b93-95cc-c6ce05832430" providerId="ADAL" clId="{9066F03E-9BC7-4C34-B70D-356863454DDD}" dt="2023-12-08T21:01:27.613" v="124" actId="20577"/>
        <pc:sldMkLst>
          <pc:docMk/>
          <pc:sldMk cId="3144042209" sldId="258"/>
        </pc:sldMkLst>
        <pc:spChg chg="mod">
          <ac:chgData name="Bohan, Shaun M" userId="acaa2405-47ab-4b93-95cc-c6ce05832430" providerId="ADAL" clId="{9066F03E-9BC7-4C34-B70D-356863454DDD}" dt="2023-12-08T21:01:27.613" v="124" actId="20577"/>
          <ac:spMkLst>
            <pc:docMk/>
            <pc:sldMk cId="3144042209" sldId="258"/>
            <ac:spMk id="2" creationId="{FC50470B-5276-5332-84BE-687A99688B49}"/>
          </ac:spMkLst>
        </pc:spChg>
      </pc:sldChg>
      <pc:sldChg chg="modSp new mod">
        <pc:chgData name="Bohan, Shaun M" userId="acaa2405-47ab-4b93-95cc-c6ce05832430" providerId="ADAL" clId="{9066F03E-9BC7-4C34-B70D-356863454DDD}" dt="2023-12-08T21:02:07.161" v="142" actId="20577"/>
        <pc:sldMkLst>
          <pc:docMk/>
          <pc:sldMk cId="787849231" sldId="259"/>
        </pc:sldMkLst>
        <pc:spChg chg="mod">
          <ac:chgData name="Bohan, Shaun M" userId="acaa2405-47ab-4b93-95cc-c6ce05832430" providerId="ADAL" clId="{9066F03E-9BC7-4C34-B70D-356863454DDD}" dt="2023-12-08T21:02:07.161" v="142" actId="20577"/>
          <ac:spMkLst>
            <pc:docMk/>
            <pc:sldMk cId="787849231" sldId="259"/>
            <ac:spMk id="2" creationId="{9876993F-262D-C5C9-0597-F2D8A06E8EA9}"/>
          </ac:spMkLst>
        </pc:spChg>
      </pc:sldChg>
      <pc:sldChg chg="modSp new mod ord">
        <pc:chgData name="Bohan, Shaun M" userId="acaa2405-47ab-4b93-95cc-c6ce05832430" providerId="ADAL" clId="{9066F03E-9BC7-4C34-B70D-356863454DDD}" dt="2023-12-08T21:08:38.346" v="260"/>
        <pc:sldMkLst>
          <pc:docMk/>
          <pc:sldMk cId="1829579952" sldId="260"/>
        </pc:sldMkLst>
        <pc:spChg chg="mod">
          <ac:chgData name="Bohan, Shaun M" userId="acaa2405-47ab-4b93-95cc-c6ce05832430" providerId="ADAL" clId="{9066F03E-9BC7-4C34-B70D-356863454DDD}" dt="2023-12-08T21:03:08.910" v="150" actId="20577"/>
          <ac:spMkLst>
            <pc:docMk/>
            <pc:sldMk cId="1829579952" sldId="260"/>
            <ac:spMk id="2" creationId="{D4F3F2BC-4A74-0653-6D43-0EAC29CCA2C9}"/>
          </ac:spMkLst>
        </pc:spChg>
      </pc:sldChg>
      <pc:sldChg chg="new del">
        <pc:chgData name="Bohan, Shaun M" userId="acaa2405-47ab-4b93-95cc-c6ce05832430" providerId="ADAL" clId="{9066F03E-9BC7-4C34-B70D-356863454DDD}" dt="2023-12-08T21:11:41.679" v="275" actId="2696"/>
        <pc:sldMkLst>
          <pc:docMk/>
          <pc:sldMk cId="3915597687" sldId="261"/>
        </pc:sldMkLst>
      </pc:sldChg>
      <pc:sldChg chg="modSp new mod">
        <pc:chgData name="Bohan, Shaun M" userId="acaa2405-47ab-4b93-95cc-c6ce05832430" providerId="ADAL" clId="{9066F03E-9BC7-4C34-B70D-356863454DDD}" dt="2023-12-08T21:05:46.825" v="168" actId="20577"/>
        <pc:sldMkLst>
          <pc:docMk/>
          <pc:sldMk cId="2176736048" sldId="262"/>
        </pc:sldMkLst>
        <pc:spChg chg="mod">
          <ac:chgData name="Bohan, Shaun M" userId="acaa2405-47ab-4b93-95cc-c6ce05832430" providerId="ADAL" clId="{9066F03E-9BC7-4C34-B70D-356863454DDD}" dt="2023-12-08T21:05:46.825" v="168" actId="20577"/>
          <ac:spMkLst>
            <pc:docMk/>
            <pc:sldMk cId="2176736048" sldId="262"/>
            <ac:spMk id="2" creationId="{B410E938-E209-FFA5-6175-3EBF1DAF10DF}"/>
          </ac:spMkLst>
        </pc:spChg>
      </pc:sldChg>
      <pc:sldChg chg="modSp new mod ord">
        <pc:chgData name="Bohan, Shaun M" userId="acaa2405-47ab-4b93-95cc-c6ce05832430" providerId="ADAL" clId="{9066F03E-9BC7-4C34-B70D-356863454DDD}" dt="2023-12-08T21:09:33.458" v="266"/>
        <pc:sldMkLst>
          <pc:docMk/>
          <pc:sldMk cId="2392717147" sldId="263"/>
        </pc:sldMkLst>
        <pc:spChg chg="mod">
          <ac:chgData name="Bohan, Shaun M" userId="acaa2405-47ab-4b93-95cc-c6ce05832430" providerId="ADAL" clId="{9066F03E-9BC7-4C34-B70D-356863454DDD}" dt="2023-12-08T21:07:09.564" v="258" actId="20577"/>
          <ac:spMkLst>
            <pc:docMk/>
            <pc:sldMk cId="2392717147" sldId="263"/>
            <ac:spMk id="2" creationId="{95A82934-EAE2-A2A4-3946-AD5EF4E186E4}"/>
          </ac:spMkLst>
        </pc:spChg>
        <pc:spChg chg="mod">
          <ac:chgData name="Bohan, Shaun M" userId="acaa2405-47ab-4b93-95cc-c6ce05832430" providerId="ADAL" clId="{9066F03E-9BC7-4C34-B70D-356863454DDD}" dt="2023-12-08T21:07:02.272" v="222" actId="20577"/>
          <ac:spMkLst>
            <pc:docMk/>
            <pc:sldMk cId="2392717147" sldId="263"/>
            <ac:spMk id="3" creationId="{5FEBFAFD-6B3D-567F-74D7-6F9B067F45E2}"/>
          </ac:spMkLst>
        </pc:spChg>
      </pc:sldChg>
      <pc:sldChg chg="modSp new del mod ord">
        <pc:chgData name="Bohan, Shaun M" userId="acaa2405-47ab-4b93-95cc-c6ce05832430" providerId="ADAL" clId="{9066F03E-9BC7-4C34-B70D-356863454DDD}" dt="2023-12-08T21:11:52.502" v="276" actId="2696"/>
        <pc:sldMkLst>
          <pc:docMk/>
          <pc:sldMk cId="4206744251" sldId="264"/>
        </pc:sldMkLst>
        <pc:spChg chg="mod">
          <ac:chgData name="Bohan, Shaun M" userId="acaa2405-47ab-4b93-95cc-c6ce05832430" providerId="ADAL" clId="{9066F03E-9BC7-4C34-B70D-356863454DDD}" dt="2023-12-08T21:09:45.475" v="273" actId="20577"/>
          <ac:spMkLst>
            <pc:docMk/>
            <pc:sldMk cId="4206744251" sldId="264"/>
            <ac:spMk id="2" creationId="{CFC83417-8112-69B1-48C5-8A8C26FE7DD2}"/>
          </ac:spMkLst>
        </pc:spChg>
      </pc:sldChg>
      <pc:sldChg chg="new del">
        <pc:chgData name="Bohan, Shaun M" userId="acaa2405-47ab-4b93-95cc-c6ce05832430" providerId="ADAL" clId="{9066F03E-9BC7-4C34-B70D-356863454DDD}" dt="2023-12-08T21:11:39.509" v="274" actId="2696"/>
        <pc:sldMkLst>
          <pc:docMk/>
          <pc:sldMk cId="3528882018" sldId="265"/>
        </pc:sldMkLst>
      </pc:sldChg>
    </pc:docChg>
  </pc:docChgLst>
  <pc:docChgLst>
    <pc:chgData name="Bohan, Shaun M" userId="acaa2405-47ab-4b93-95cc-c6ce05832430" providerId="ADAL" clId="{04C0F8E9-9D0B-43AD-8E3E-44554E1EAA0A}"/>
    <pc:docChg chg="undo redo custSel addSld modSld">
      <pc:chgData name="Bohan, Shaun M" userId="acaa2405-47ab-4b93-95cc-c6ce05832430" providerId="ADAL" clId="{04C0F8E9-9D0B-43AD-8E3E-44554E1EAA0A}" dt="2023-12-11T21:51:01.318" v="1384" actId="20577"/>
      <pc:docMkLst>
        <pc:docMk/>
      </pc:docMkLst>
      <pc:sldChg chg="modSp mod">
        <pc:chgData name="Bohan, Shaun M" userId="acaa2405-47ab-4b93-95cc-c6ce05832430" providerId="ADAL" clId="{04C0F8E9-9D0B-43AD-8E3E-44554E1EAA0A}" dt="2023-12-11T21:46:12.543" v="1077" actId="20577"/>
        <pc:sldMkLst>
          <pc:docMk/>
          <pc:sldMk cId="3086503355" sldId="257"/>
        </pc:sldMkLst>
        <pc:spChg chg="mod">
          <ac:chgData name="Bohan, Shaun M" userId="acaa2405-47ab-4b93-95cc-c6ce05832430" providerId="ADAL" clId="{04C0F8E9-9D0B-43AD-8E3E-44554E1EAA0A}" dt="2023-12-11T21:46:12.543" v="1077" actId="20577"/>
          <ac:spMkLst>
            <pc:docMk/>
            <pc:sldMk cId="3086503355" sldId="257"/>
            <ac:spMk id="2" creationId="{9D931456-951C-1514-46C6-00072D685187}"/>
          </ac:spMkLst>
        </pc:spChg>
        <pc:spChg chg="mod">
          <ac:chgData name="Bohan, Shaun M" userId="acaa2405-47ab-4b93-95cc-c6ce05832430" providerId="ADAL" clId="{04C0F8E9-9D0B-43AD-8E3E-44554E1EAA0A}" dt="2023-12-11T21:08:29.614" v="739" actId="20577"/>
          <ac:spMkLst>
            <pc:docMk/>
            <pc:sldMk cId="3086503355" sldId="257"/>
            <ac:spMk id="3" creationId="{64087E46-1FC8-1F81-9845-98BFC72A855F}"/>
          </ac:spMkLst>
        </pc:spChg>
      </pc:sldChg>
      <pc:sldChg chg="modSp mod">
        <pc:chgData name="Bohan, Shaun M" userId="acaa2405-47ab-4b93-95cc-c6ce05832430" providerId="ADAL" clId="{04C0F8E9-9D0B-43AD-8E3E-44554E1EAA0A}" dt="2023-12-11T21:47:11.051" v="1137" actId="27107"/>
        <pc:sldMkLst>
          <pc:docMk/>
          <pc:sldMk cId="3144042209" sldId="258"/>
        </pc:sldMkLst>
        <pc:spChg chg="mod">
          <ac:chgData name="Bohan, Shaun M" userId="acaa2405-47ab-4b93-95cc-c6ce05832430" providerId="ADAL" clId="{04C0F8E9-9D0B-43AD-8E3E-44554E1EAA0A}" dt="2023-12-11T21:23:25.335" v="986" actId="122"/>
          <ac:spMkLst>
            <pc:docMk/>
            <pc:sldMk cId="3144042209" sldId="258"/>
            <ac:spMk id="2" creationId="{FC50470B-5276-5332-84BE-687A99688B49}"/>
          </ac:spMkLst>
        </pc:spChg>
        <pc:spChg chg="mod">
          <ac:chgData name="Bohan, Shaun M" userId="acaa2405-47ab-4b93-95cc-c6ce05832430" providerId="ADAL" clId="{04C0F8E9-9D0B-43AD-8E3E-44554E1EAA0A}" dt="2023-12-11T21:47:11.051" v="1137" actId="27107"/>
          <ac:spMkLst>
            <pc:docMk/>
            <pc:sldMk cId="3144042209" sldId="258"/>
            <ac:spMk id="3" creationId="{59B49615-2E49-3139-5E51-686E463D0551}"/>
          </ac:spMkLst>
        </pc:spChg>
      </pc:sldChg>
      <pc:sldChg chg="addSp delSp modSp mod">
        <pc:chgData name="Bohan, Shaun M" userId="acaa2405-47ab-4b93-95cc-c6ce05832430" providerId="ADAL" clId="{04C0F8E9-9D0B-43AD-8E3E-44554E1EAA0A}" dt="2023-12-11T21:45:28.504" v="1061" actId="14100"/>
        <pc:sldMkLst>
          <pc:docMk/>
          <pc:sldMk cId="787849231" sldId="259"/>
        </pc:sldMkLst>
        <pc:spChg chg="del mod">
          <ac:chgData name="Bohan, Shaun M" userId="acaa2405-47ab-4b93-95cc-c6ce05832430" providerId="ADAL" clId="{04C0F8E9-9D0B-43AD-8E3E-44554E1EAA0A}" dt="2023-12-11T21:23:57.784" v="992" actId="478"/>
          <ac:spMkLst>
            <pc:docMk/>
            <pc:sldMk cId="787849231" sldId="259"/>
            <ac:spMk id="2" creationId="{9876993F-262D-C5C9-0597-F2D8A06E8EA9}"/>
          </ac:spMkLst>
        </pc:spChg>
        <pc:spChg chg="del">
          <ac:chgData name="Bohan, Shaun M" userId="acaa2405-47ab-4b93-95cc-c6ce05832430" providerId="ADAL" clId="{04C0F8E9-9D0B-43AD-8E3E-44554E1EAA0A}" dt="2023-12-11T21:24:31.121" v="993"/>
          <ac:spMkLst>
            <pc:docMk/>
            <pc:sldMk cId="787849231" sldId="259"/>
            <ac:spMk id="3" creationId="{07952FE1-38D7-050A-4D0F-579E4995E844}"/>
          </ac:spMkLst>
        </pc:spChg>
        <pc:spChg chg="add del mod">
          <ac:chgData name="Bohan, Shaun M" userId="acaa2405-47ab-4b93-95cc-c6ce05832430" providerId="ADAL" clId="{04C0F8E9-9D0B-43AD-8E3E-44554E1EAA0A}" dt="2023-12-11T21:24:39.096" v="995" actId="478"/>
          <ac:spMkLst>
            <pc:docMk/>
            <pc:sldMk cId="787849231" sldId="259"/>
            <ac:spMk id="5" creationId="{7A9E2D20-2CBD-32DB-BD4E-7466A90A297C}"/>
          </ac:spMkLst>
        </pc:spChg>
        <pc:spChg chg="add mod">
          <ac:chgData name="Bohan, Shaun M" userId="acaa2405-47ab-4b93-95cc-c6ce05832430" providerId="ADAL" clId="{04C0F8E9-9D0B-43AD-8E3E-44554E1EAA0A}" dt="2023-12-11T21:34:16.098" v="1030" actId="1076"/>
          <ac:spMkLst>
            <pc:docMk/>
            <pc:sldMk cId="787849231" sldId="259"/>
            <ac:spMk id="7" creationId="{22D694E9-57DB-10C0-483D-9A8A77BC7D23}"/>
          </ac:spMkLst>
        </pc:spChg>
        <pc:picChg chg="add mod">
          <ac:chgData name="Bohan, Shaun M" userId="acaa2405-47ab-4b93-95cc-c6ce05832430" providerId="ADAL" clId="{04C0F8E9-9D0B-43AD-8E3E-44554E1EAA0A}" dt="2023-12-11T21:45:28.504" v="1061" actId="14100"/>
          <ac:picMkLst>
            <pc:docMk/>
            <pc:sldMk cId="787849231" sldId="259"/>
            <ac:picMk id="6" creationId="{6F745359-C2A3-8DE6-EE59-CB633104C263}"/>
          </ac:picMkLst>
        </pc:picChg>
      </pc:sldChg>
      <pc:sldChg chg="modSp mod">
        <pc:chgData name="Bohan, Shaun M" userId="acaa2405-47ab-4b93-95cc-c6ce05832430" providerId="ADAL" clId="{04C0F8E9-9D0B-43AD-8E3E-44554E1EAA0A}" dt="2023-12-11T21:49:27.966" v="1369" actId="20577"/>
        <pc:sldMkLst>
          <pc:docMk/>
          <pc:sldMk cId="2176736048" sldId="262"/>
        </pc:sldMkLst>
        <pc:spChg chg="mod">
          <ac:chgData name="Bohan, Shaun M" userId="acaa2405-47ab-4b93-95cc-c6ce05832430" providerId="ADAL" clId="{04C0F8E9-9D0B-43AD-8E3E-44554E1EAA0A}" dt="2023-12-11T21:49:27.966" v="1369" actId="20577"/>
          <ac:spMkLst>
            <pc:docMk/>
            <pc:sldMk cId="2176736048" sldId="262"/>
            <ac:spMk id="3" creationId="{8BA73037-A2DE-C552-00FE-8F767D4F4ECC}"/>
          </ac:spMkLst>
        </pc:spChg>
      </pc:sldChg>
      <pc:sldChg chg="modSp mod">
        <pc:chgData name="Bohan, Shaun M" userId="acaa2405-47ab-4b93-95cc-c6ce05832430" providerId="ADAL" clId="{04C0F8E9-9D0B-43AD-8E3E-44554E1EAA0A}" dt="2023-12-11T21:51:01.318" v="1384" actId="20577"/>
        <pc:sldMkLst>
          <pc:docMk/>
          <pc:sldMk cId="2392717147" sldId="263"/>
        </pc:sldMkLst>
        <pc:spChg chg="mod">
          <ac:chgData name="Bohan, Shaun M" userId="acaa2405-47ab-4b93-95cc-c6ce05832430" providerId="ADAL" clId="{04C0F8E9-9D0B-43AD-8E3E-44554E1EAA0A}" dt="2023-12-11T21:51:01.318" v="1384" actId="20577"/>
          <ac:spMkLst>
            <pc:docMk/>
            <pc:sldMk cId="2392717147" sldId="263"/>
            <ac:spMk id="3" creationId="{5FEBFAFD-6B3D-567F-74D7-6F9B067F45E2}"/>
          </ac:spMkLst>
        </pc:spChg>
      </pc:sldChg>
      <pc:sldChg chg="addSp delSp modSp new mod">
        <pc:chgData name="Bohan, Shaun M" userId="acaa2405-47ab-4b93-95cc-c6ce05832430" providerId="ADAL" clId="{04C0F8E9-9D0B-43AD-8E3E-44554E1EAA0A}" dt="2023-12-11T21:49:01.802" v="1279" actId="14100"/>
        <pc:sldMkLst>
          <pc:docMk/>
          <pc:sldMk cId="2814002468" sldId="264"/>
        </pc:sldMkLst>
        <pc:spChg chg="del mod">
          <ac:chgData name="Bohan, Shaun M" userId="acaa2405-47ab-4b93-95cc-c6ce05832430" providerId="ADAL" clId="{04C0F8E9-9D0B-43AD-8E3E-44554E1EAA0A}" dt="2023-12-11T21:44:44.185" v="1055" actId="478"/>
          <ac:spMkLst>
            <pc:docMk/>
            <pc:sldMk cId="2814002468" sldId="264"/>
            <ac:spMk id="2" creationId="{1588151D-1D7C-613D-68E9-7A12090F388E}"/>
          </ac:spMkLst>
        </pc:spChg>
        <pc:spChg chg="del">
          <ac:chgData name="Bohan, Shaun M" userId="acaa2405-47ab-4b93-95cc-c6ce05832430" providerId="ADAL" clId="{04C0F8E9-9D0B-43AD-8E3E-44554E1EAA0A}" dt="2023-12-11T21:44:46.488" v="1056" actId="478"/>
          <ac:spMkLst>
            <pc:docMk/>
            <pc:sldMk cId="2814002468" sldId="264"/>
            <ac:spMk id="3" creationId="{69661CE9-4A51-DA88-CA03-733CCD90B4C1}"/>
          </ac:spMkLst>
        </pc:spChg>
        <pc:spChg chg="add del mod">
          <ac:chgData name="Bohan, Shaun M" userId="acaa2405-47ab-4b93-95cc-c6ce05832430" providerId="ADAL" clId="{04C0F8E9-9D0B-43AD-8E3E-44554E1EAA0A}" dt="2023-12-11T21:44:47.853" v="1057" actId="478"/>
          <ac:spMkLst>
            <pc:docMk/>
            <pc:sldMk cId="2814002468" sldId="264"/>
            <ac:spMk id="5" creationId="{D3261897-8169-ED66-283A-DB756AE1726E}"/>
          </ac:spMkLst>
        </pc:spChg>
        <pc:picChg chg="add mod">
          <ac:chgData name="Bohan, Shaun M" userId="acaa2405-47ab-4b93-95cc-c6ce05832430" providerId="ADAL" clId="{04C0F8E9-9D0B-43AD-8E3E-44554E1EAA0A}" dt="2023-12-11T21:49:01.802" v="1279" actId="14100"/>
          <ac:picMkLst>
            <pc:docMk/>
            <pc:sldMk cId="2814002468" sldId="264"/>
            <ac:picMk id="1026" creationId="{7681C59A-FEAF-D9BE-A71C-0B523967FBA4}"/>
          </ac:picMkLst>
        </pc:picChg>
      </pc:sldChg>
      <pc:sldChg chg="addSp delSp modSp add mod">
        <pc:chgData name="Bohan, Shaun M" userId="acaa2405-47ab-4b93-95cc-c6ce05832430" providerId="ADAL" clId="{04C0F8E9-9D0B-43AD-8E3E-44554E1EAA0A}" dt="2023-12-11T21:45:23.252" v="1060" actId="1076"/>
        <pc:sldMkLst>
          <pc:docMk/>
          <pc:sldMk cId="1200225311" sldId="265"/>
        </pc:sldMkLst>
        <pc:spChg chg="add del mod">
          <ac:chgData name="Bohan, Shaun M" userId="acaa2405-47ab-4b93-95cc-c6ce05832430" providerId="ADAL" clId="{04C0F8E9-9D0B-43AD-8E3E-44554E1EAA0A}" dt="2023-12-11T21:38:05.993" v="1045" actId="478"/>
          <ac:spMkLst>
            <pc:docMk/>
            <pc:sldMk cId="1200225311" sldId="265"/>
            <ac:spMk id="4" creationId="{3EFFEBEF-650F-EF80-7E3F-15E077B7D835}"/>
          </ac:spMkLst>
        </pc:spChg>
        <pc:spChg chg="mod">
          <ac:chgData name="Bohan, Shaun M" userId="acaa2405-47ab-4b93-95cc-c6ce05832430" providerId="ADAL" clId="{04C0F8E9-9D0B-43AD-8E3E-44554E1EAA0A}" dt="2023-12-11T21:37:51.839" v="1042" actId="14100"/>
          <ac:spMkLst>
            <pc:docMk/>
            <pc:sldMk cId="1200225311" sldId="265"/>
            <ac:spMk id="7" creationId="{22D694E9-57DB-10C0-483D-9A8A77BC7D23}"/>
          </ac:spMkLst>
        </pc:spChg>
        <pc:picChg chg="add mod">
          <ac:chgData name="Bohan, Shaun M" userId="acaa2405-47ab-4b93-95cc-c6ce05832430" providerId="ADAL" clId="{04C0F8E9-9D0B-43AD-8E3E-44554E1EAA0A}" dt="2023-12-11T21:45:23.252" v="1060" actId="1076"/>
          <ac:picMkLst>
            <pc:docMk/>
            <pc:sldMk cId="1200225311" sldId="265"/>
            <ac:picMk id="2" creationId="{C9FB878F-B0F9-D0B9-1754-AB36AF96767A}"/>
          </ac:picMkLst>
        </pc:picChg>
        <pc:picChg chg="del">
          <ac:chgData name="Bohan, Shaun M" userId="acaa2405-47ab-4b93-95cc-c6ce05832430" providerId="ADAL" clId="{04C0F8E9-9D0B-43AD-8E3E-44554E1EAA0A}" dt="2023-12-11T21:38:02.511" v="1044" actId="478"/>
          <ac:picMkLst>
            <pc:docMk/>
            <pc:sldMk cId="1200225311" sldId="265"/>
            <ac:picMk id="6" creationId="{6F745359-C2A3-8DE6-EE59-CB633104C263}"/>
          </ac:picMkLst>
        </pc:picChg>
      </pc:sldChg>
    </pc:docChg>
  </pc:docChgLst>
  <pc:docChgLst>
    <pc:chgData name="Her, Kennen Y" userId="5546404b-f77e-42b2-ad02-154d1f5df6bd" providerId="ADAL" clId="{4B1400EB-C82D-4A18-8FA3-0C5D42E667AA}"/>
    <pc:docChg chg="undo custSel delSld modSld">
      <pc:chgData name="Her, Kennen Y" userId="5546404b-f77e-42b2-ad02-154d1f5df6bd" providerId="ADAL" clId="{4B1400EB-C82D-4A18-8FA3-0C5D42E667AA}" dt="2023-12-11T23:26:13.607" v="29" actId="27614"/>
      <pc:docMkLst>
        <pc:docMk/>
      </pc:docMkLst>
      <pc:sldChg chg="addSp delSp modSp mod setBg addAnim">
        <pc:chgData name="Her, Kennen Y" userId="5546404b-f77e-42b2-ad02-154d1f5df6bd" providerId="ADAL" clId="{4B1400EB-C82D-4A18-8FA3-0C5D42E667AA}" dt="2023-12-11T23:26:13.607" v="29" actId="27614"/>
        <pc:sldMkLst>
          <pc:docMk/>
          <pc:sldMk cId="2910383325" sldId="256"/>
        </pc:sldMkLst>
        <pc:spChg chg="mod">
          <ac:chgData name="Her, Kennen Y" userId="5546404b-f77e-42b2-ad02-154d1f5df6bd" providerId="ADAL" clId="{4B1400EB-C82D-4A18-8FA3-0C5D42E667AA}" dt="2023-12-11T23:26:08.984" v="28" actId="26606"/>
          <ac:spMkLst>
            <pc:docMk/>
            <pc:sldMk cId="2910383325" sldId="256"/>
            <ac:spMk id="2" creationId="{7E7B4D68-56BA-D617-9782-629905F3F420}"/>
          </ac:spMkLst>
        </pc:spChg>
        <pc:spChg chg="mod">
          <ac:chgData name="Her, Kennen Y" userId="5546404b-f77e-42b2-ad02-154d1f5df6bd" providerId="ADAL" clId="{4B1400EB-C82D-4A18-8FA3-0C5D42E667AA}" dt="2023-12-11T23:26:08.984" v="28" actId="26606"/>
          <ac:spMkLst>
            <pc:docMk/>
            <pc:sldMk cId="2910383325" sldId="256"/>
            <ac:spMk id="3" creationId="{FA072AE6-A858-CD25-3EBF-D661A4880DA4}"/>
          </ac:spMkLst>
        </pc:spChg>
        <pc:spChg chg="add del">
          <ac:chgData name="Her, Kennen Y" userId="5546404b-f77e-42b2-ad02-154d1f5df6bd" providerId="ADAL" clId="{4B1400EB-C82D-4A18-8FA3-0C5D42E667AA}" dt="2023-12-11T23:26:08.984" v="28" actId="26606"/>
          <ac:spMkLst>
            <pc:docMk/>
            <pc:sldMk cId="2910383325" sldId="256"/>
            <ac:spMk id="9" creationId="{5A59F003-E00A-43F9-91DC-CC54E3B87466}"/>
          </ac:spMkLst>
        </pc:spChg>
        <pc:spChg chg="add del">
          <ac:chgData name="Her, Kennen Y" userId="5546404b-f77e-42b2-ad02-154d1f5df6bd" providerId="ADAL" clId="{4B1400EB-C82D-4A18-8FA3-0C5D42E667AA}" dt="2023-12-11T23:26:08.984" v="28" actId="26606"/>
          <ac:spMkLst>
            <pc:docMk/>
            <pc:sldMk cId="2910383325" sldId="256"/>
            <ac:spMk id="11" creationId="{D74A4382-E3AD-430A-9A1F-DFA3E0E77A7D}"/>
          </ac:spMkLst>
        </pc:spChg>
        <pc:spChg chg="add del">
          <ac:chgData name="Her, Kennen Y" userId="5546404b-f77e-42b2-ad02-154d1f5df6bd" providerId="ADAL" clId="{4B1400EB-C82D-4A18-8FA3-0C5D42E667AA}" dt="2023-12-11T23:26:08.984" v="28" actId="26606"/>
          <ac:spMkLst>
            <pc:docMk/>
            <pc:sldMk cId="2910383325" sldId="256"/>
            <ac:spMk id="13" creationId="{79F40191-0F44-4FD1-82CC-ACB507C14BE6}"/>
          </ac:spMkLst>
        </pc:spChg>
        <pc:spChg chg="add">
          <ac:chgData name="Her, Kennen Y" userId="5546404b-f77e-42b2-ad02-154d1f5df6bd" providerId="ADAL" clId="{4B1400EB-C82D-4A18-8FA3-0C5D42E667AA}" dt="2023-12-11T23:26:08.984" v="28" actId="26606"/>
          <ac:spMkLst>
            <pc:docMk/>
            <pc:sldMk cId="2910383325" sldId="256"/>
            <ac:spMk id="18" creationId="{758048B4-3F65-4EB9-ABA8-099353BE870F}"/>
          </ac:spMkLst>
        </pc:spChg>
        <pc:spChg chg="add">
          <ac:chgData name="Her, Kennen Y" userId="5546404b-f77e-42b2-ad02-154d1f5df6bd" providerId="ADAL" clId="{4B1400EB-C82D-4A18-8FA3-0C5D42E667AA}" dt="2023-12-11T23:26:08.984" v="28" actId="26606"/>
          <ac:spMkLst>
            <pc:docMk/>
            <pc:sldMk cId="2910383325" sldId="256"/>
            <ac:spMk id="20" creationId="{1AE2FDE4-8ECB-4D0B-B871-D4EE526064C4}"/>
          </ac:spMkLst>
        </pc:spChg>
        <pc:grpChg chg="add">
          <ac:chgData name="Her, Kennen Y" userId="5546404b-f77e-42b2-ad02-154d1f5df6bd" providerId="ADAL" clId="{4B1400EB-C82D-4A18-8FA3-0C5D42E667AA}" dt="2023-12-11T23:26:08.984" v="28" actId="26606"/>
          <ac:grpSpMkLst>
            <pc:docMk/>
            <pc:sldMk cId="2910383325" sldId="256"/>
            <ac:grpSpMk id="26" creationId="{18488D89-E3BB-4E60-BF44-5F0BE92E3F13}"/>
          </ac:grpSpMkLst>
        </pc:grpChg>
        <pc:picChg chg="add mod">
          <ac:chgData name="Her, Kennen Y" userId="5546404b-f77e-42b2-ad02-154d1f5df6bd" providerId="ADAL" clId="{4B1400EB-C82D-4A18-8FA3-0C5D42E667AA}" dt="2023-12-11T23:26:13.607" v="29" actId="27614"/>
          <ac:picMkLst>
            <pc:docMk/>
            <pc:sldMk cId="2910383325" sldId="256"/>
            <ac:picMk id="5" creationId="{18239D61-4C3B-1C69-E214-84C528E938E3}"/>
          </ac:picMkLst>
        </pc:picChg>
        <pc:cxnChg chg="add">
          <ac:chgData name="Her, Kennen Y" userId="5546404b-f77e-42b2-ad02-154d1f5df6bd" providerId="ADAL" clId="{4B1400EB-C82D-4A18-8FA3-0C5D42E667AA}" dt="2023-12-11T23:26:08.984" v="28" actId="26606"/>
          <ac:cxnSpMkLst>
            <pc:docMk/>
            <pc:sldMk cId="2910383325" sldId="256"/>
            <ac:cxnSpMk id="22" creationId="{3C86DB23-FEFE-4C3A-88FA-8E855AB1EEBB}"/>
          </ac:cxnSpMkLst>
        </pc:cxnChg>
        <pc:cxnChg chg="add">
          <ac:chgData name="Her, Kennen Y" userId="5546404b-f77e-42b2-ad02-154d1f5df6bd" providerId="ADAL" clId="{4B1400EB-C82D-4A18-8FA3-0C5D42E667AA}" dt="2023-12-11T23:26:08.984" v="28" actId="26606"/>
          <ac:cxnSpMkLst>
            <pc:docMk/>
            <pc:sldMk cId="2910383325" sldId="256"/>
            <ac:cxnSpMk id="24" creationId="{3BB22FAF-4B4F-40B1-97FF-67CD036C89D0}"/>
          </ac:cxnSpMkLst>
        </pc:cxnChg>
      </pc:sldChg>
      <pc:sldChg chg="addSp delSp modSp mod setBg">
        <pc:chgData name="Her, Kennen Y" userId="5546404b-f77e-42b2-ad02-154d1f5df6bd" providerId="ADAL" clId="{4B1400EB-C82D-4A18-8FA3-0C5D42E667AA}" dt="2023-12-11T23:24:52.869" v="8" actId="26606"/>
        <pc:sldMkLst>
          <pc:docMk/>
          <pc:sldMk cId="3086503355" sldId="257"/>
        </pc:sldMkLst>
        <pc:spChg chg="mod">
          <ac:chgData name="Her, Kennen Y" userId="5546404b-f77e-42b2-ad02-154d1f5df6bd" providerId="ADAL" clId="{4B1400EB-C82D-4A18-8FA3-0C5D42E667AA}" dt="2023-12-11T23:24:52.869" v="8" actId="26606"/>
          <ac:spMkLst>
            <pc:docMk/>
            <pc:sldMk cId="3086503355" sldId="257"/>
            <ac:spMk id="2" creationId="{9D931456-951C-1514-46C6-00072D685187}"/>
          </ac:spMkLst>
        </pc:spChg>
        <pc:spChg chg="add del">
          <ac:chgData name="Her, Kennen Y" userId="5546404b-f77e-42b2-ad02-154d1f5df6bd" providerId="ADAL" clId="{4B1400EB-C82D-4A18-8FA3-0C5D42E667AA}" dt="2023-12-11T23:24:00.764" v="4" actId="26606"/>
          <ac:spMkLst>
            <pc:docMk/>
            <pc:sldMk cId="3086503355" sldId="257"/>
            <ac:spMk id="3" creationId="{64087E46-1FC8-1F81-9845-98BFC72A855F}"/>
          </ac:spMkLst>
        </pc:spChg>
        <pc:spChg chg="add del">
          <ac:chgData name="Her, Kennen Y" userId="5546404b-f77e-42b2-ad02-154d1f5df6bd" providerId="ADAL" clId="{4B1400EB-C82D-4A18-8FA3-0C5D42E667AA}" dt="2023-12-11T23:24:00.756" v="3" actId="26606"/>
          <ac:spMkLst>
            <pc:docMk/>
            <pc:sldMk cId="3086503355" sldId="257"/>
            <ac:spMk id="9" creationId="{BACC6370-2D7E-4714-9D71-7542949D7D5D}"/>
          </ac:spMkLst>
        </pc:spChg>
        <pc:spChg chg="add del">
          <ac:chgData name="Her, Kennen Y" userId="5546404b-f77e-42b2-ad02-154d1f5df6bd" providerId="ADAL" clId="{4B1400EB-C82D-4A18-8FA3-0C5D42E667AA}" dt="2023-12-11T23:24:00.756" v="3" actId="26606"/>
          <ac:spMkLst>
            <pc:docMk/>
            <pc:sldMk cId="3086503355" sldId="257"/>
            <ac:spMk id="11" creationId="{F68B3F68-107C-434F-AA38-110D5EA91B85}"/>
          </ac:spMkLst>
        </pc:spChg>
        <pc:spChg chg="add del">
          <ac:chgData name="Her, Kennen Y" userId="5546404b-f77e-42b2-ad02-154d1f5df6bd" providerId="ADAL" clId="{4B1400EB-C82D-4A18-8FA3-0C5D42E667AA}" dt="2023-12-11T23:24:00.756" v="3" actId="26606"/>
          <ac:spMkLst>
            <pc:docMk/>
            <pc:sldMk cId="3086503355" sldId="257"/>
            <ac:spMk id="13" creationId="{AAD0DBB9-1A4B-4391-81D4-CB19F9AB918A}"/>
          </ac:spMkLst>
        </pc:spChg>
        <pc:spChg chg="add del">
          <ac:chgData name="Her, Kennen Y" userId="5546404b-f77e-42b2-ad02-154d1f5df6bd" providerId="ADAL" clId="{4B1400EB-C82D-4A18-8FA3-0C5D42E667AA}" dt="2023-12-11T23:24:00.756" v="3" actId="26606"/>
          <ac:spMkLst>
            <pc:docMk/>
            <pc:sldMk cId="3086503355" sldId="257"/>
            <ac:spMk id="15" creationId="{063BBA22-50EA-4C4D-BE05-F1CE4E63AA56}"/>
          </ac:spMkLst>
        </pc:spChg>
        <pc:spChg chg="add del">
          <ac:chgData name="Her, Kennen Y" userId="5546404b-f77e-42b2-ad02-154d1f5df6bd" providerId="ADAL" clId="{4B1400EB-C82D-4A18-8FA3-0C5D42E667AA}" dt="2023-12-11T23:24:52.869" v="8" actId="26606"/>
          <ac:spMkLst>
            <pc:docMk/>
            <pc:sldMk cId="3086503355" sldId="257"/>
            <ac:spMk id="17" creationId="{C0763A76-9F1C-4FC5-82B7-DD475DA461B2}"/>
          </ac:spMkLst>
        </pc:spChg>
        <pc:spChg chg="add del">
          <ac:chgData name="Her, Kennen Y" userId="5546404b-f77e-42b2-ad02-154d1f5df6bd" providerId="ADAL" clId="{4B1400EB-C82D-4A18-8FA3-0C5D42E667AA}" dt="2023-12-11T23:24:52.869" v="8" actId="26606"/>
          <ac:spMkLst>
            <pc:docMk/>
            <pc:sldMk cId="3086503355" sldId="257"/>
            <ac:spMk id="18" creationId="{E81BF4F6-F2CF-4984-9D14-D6966D92F99F}"/>
          </ac:spMkLst>
        </pc:spChg>
        <pc:spChg chg="add mod">
          <ac:chgData name="Her, Kennen Y" userId="5546404b-f77e-42b2-ad02-154d1f5df6bd" providerId="ADAL" clId="{4B1400EB-C82D-4A18-8FA3-0C5D42E667AA}" dt="2023-12-11T23:24:52.869" v="8" actId="26606"/>
          <ac:spMkLst>
            <pc:docMk/>
            <pc:sldMk cId="3086503355" sldId="257"/>
            <ac:spMk id="19" creationId="{64087E46-1FC8-1F81-9845-98BFC72A855F}"/>
          </ac:spMkLst>
        </pc:spChg>
        <pc:spChg chg="add">
          <ac:chgData name="Her, Kennen Y" userId="5546404b-f77e-42b2-ad02-154d1f5df6bd" providerId="ADAL" clId="{4B1400EB-C82D-4A18-8FA3-0C5D42E667AA}" dt="2023-12-11T23:24:52.869" v="8" actId="26606"/>
          <ac:spMkLst>
            <pc:docMk/>
            <pc:sldMk cId="3086503355" sldId="257"/>
            <ac:spMk id="25" creationId="{B86AA2DA-281A-4806-8977-D617AEAC830F}"/>
          </ac:spMkLst>
        </pc:spChg>
        <pc:spChg chg="add">
          <ac:chgData name="Her, Kennen Y" userId="5546404b-f77e-42b2-ad02-154d1f5df6bd" providerId="ADAL" clId="{4B1400EB-C82D-4A18-8FA3-0C5D42E667AA}" dt="2023-12-11T23:24:52.869" v="8" actId="26606"/>
          <ac:spMkLst>
            <pc:docMk/>
            <pc:sldMk cId="3086503355" sldId="257"/>
            <ac:spMk id="27" creationId="{64185774-6FC0-4B8D-A8DB-A8854688960B}"/>
          </ac:spMkLst>
        </pc:spChg>
        <pc:spChg chg="add">
          <ac:chgData name="Her, Kennen Y" userId="5546404b-f77e-42b2-ad02-154d1f5df6bd" providerId="ADAL" clId="{4B1400EB-C82D-4A18-8FA3-0C5D42E667AA}" dt="2023-12-11T23:24:52.869" v="8" actId="26606"/>
          <ac:spMkLst>
            <pc:docMk/>
            <pc:sldMk cId="3086503355" sldId="257"/>
            <ac:spMk id="29" creationId="{B7D3B4FC-79F4-47D2-9D79-DA876E6AD813}"/>
          </ac:spMkLst>
        </pc:spChg>
        <pc:spChg chg="add">
          <ac:chgData name="Her, Kennen Y" userId="5546404b-f77e-42b2-ad02-154d1f5df6bd" providerId="ADAL" clId="{4B1400EB-C82D-4A18-8FA3-0C5D42E667AA}" dt="2023-12-11T23:24:52.869" v="8" actId="26606"/>
          <ac:spMkLst>
            <pc:docMk/>
            <pc:sldMk cId="3086503355" sldId="257"/>
            <ac:spMk id="31" creationId="{EFF9196C-3887-4B80-8671-3CA6705C18D3}"/>
          </ac:spMkLst>
        </pc:spChg>
        <pc:graphicFrameChg chg="add del">
          <ac:chgData name="Her, Kennen Y" userId="5546404b-f77e-42b2-ad02-154d1f5df6bd" providerId="ADAL" clId="{4B1400EB-C82D-4A18-8FA3-0C5D42E667AA}" dt="2023-12-11T23:24:00.756" v="3" actId="26606"/>
          <ac:graphicFrameMkLst>
            <pc:docMk/>
            <pc:sldMk cId="3086503355" sldId="257"/>
            <ac:graphicFrameMk id="5" creationId="{1549BAED-C58F-DDC7-EDBC-10AC57BD769D}"/>
          </ac:graphicFrameMkLst>
        </pc:graphicFrameChg>
        <pc:picChg chg="add mod">
          <ac:chgData name="Her, Kennen Y" userId="5546404b-f77e-42b2-ad02-154d1f5df6bd" providerId="ADAL" clId="{4B1400EB-C82D-4A18-8FA3-0C5D42E667AA}" dt="2023-12-11T23:24:52.869" v="8" actId="26606"/>
          <ac:picMkLst>
            <pc:docMk/>
            <pc:sldMk cId="3086503355" sldId="257"/>
            <ac:picMk id="20" creationId="{25CDD734-36AB-9F4A-9FAB-F851D8CAC3E3}"/>
          </ac:picMkLst>
        </pc:picChg>
      </pc:sldChg>
      <pc:sldChg chg="addSp delSp modSp mod setBg">
        <pc:chgData name="Her, Kennen Y" userId="5546404b-f77e-42b2-ad02-154d1f5df6bd" providerId="ADAL" clId="{4B1400EB-C82D-4A18-8FA3-0C5D42E667AA}" dt="2023-12-11T23:24:13.269" v="7" actId="26606"/>
        <pc:sldMkLst>
          <pc:docMk/>
          <pc:sldMk cId="3144042209" sldId="258"/>
        </pc:sldMkLst>
        <pc:spChg chg="mod">
          <ac:chgData name="Her, Kennen Y" userId="5546404b-f77e-42b2-ad02-154d1f5df6bd" providerId="ADAL" clId="{4B1400EB-C82D-4A18-8FA3-0C5D42E667AA}" dt="2023-12-11T23:24:13.269" v="7" actId="26606"/>
          <ac:spMkLst>
            <pc:docMk/>
            <pc:sldMk cId="3144042209" sldId="258"/>
            <ac:spMk id="2" creationId="{FC50470B-5276-5332-84BE-687A99688B49}"/>
          </ac:spMkLst>
        </pc:spChg>
        <pc:spChg chg="del mod">
          <ac:chgData name="Her, Kennen Y" userId="5546404b-f77e-42b2-ad02-154d1f5df6bd" providerId="ADAL" clId="{4B1400EB-C82D-4A18-8FA3-0C5D42E667AA}" dt="2023-12-11T23:24:13.269" v="7" actId="26606"/>
          <ac:spMkLst>
            <pc:docMk/>
            <pc:sldMk cId="3144042209" sldId="258"/>
            <ac:spMk id="3" creationId="{59B49615-2E49-3139-5E51-686E463D0551}"/>
          </ac:spMkLst>
        </pc:spChg>
        <pc:spChg chg="add del">
          <ac:chgData name="Her, Kennen Y" userId="5546404b-f77e-42b2-ad02-154d1f5df6bd" providerId="ADAL" clId="{4B1400EB-C82D-4A18-8FA3-0C5D42E667AA}" dt="2023-12-11T23:24:13.243" v="6" actId="26606"/>
          <ac:spMkLst>
            <pc:docMk/>
            <pc:sldMk cId="3144042209" sldId="258"/>
            <ac:spMk id="9" creationId="{B65C0385-5E30-4D2E-AF9F-4639659D34E9}"/>
          </ac:spMkLst>
        </pc:spChg>
        <pc:spChg chg="add del">
          <ac:chgData name="Her, Kennen Y" userId="5546404b-f77e-42b2-ad02-154d1f5df6bd" providerId="ADAL" clId="{4B1400EB-C82D-4A18-8FA3-0C5D42E667AA}" dt="2023-12-11T23:24:13.243" v="6" actId="26606"/>
          <ac:spMkLst>
            <pc:docMk/>
            <pc:sldMk cId="3144042209" sldId="258"/>
            <ac:spMk id="11" creationId="{E335820B-3A29-42C5-AA8D-10ECA43CD985}"/>
          </ac:spMkLst>
        </pc:spChg>
        <pc:spChg chg="add">
          <ac:chgData name="Her, Kennen Y" userId="5546404b-f77e-42b2-ad02-154d1f5df6bd" providerId="ADAL" clId="{4B1400EB-C82D-4A18-8FA3-0C5D42E667AA}" dt="2023-12-11T23:24:13.269" v="7" actId="26606"/>
          <ac:spMkLst>
            <pc:docMk/>
            <pc:sldMk cId="3144042209" sldId="258"/>
            <ac:spMk id="13" creationId="{99F74EB5-E547-4FB4-95F5-BCC788F3C4A0}"/>
          </ac:spMkLst>
        </pc:spChg>
        <pc:spChg chg="add">
          <ac:chgData name="Her, Kennen Y" userId="5546404b-f77e-42b2-ad02-154d1f5df6bd" providerId="ADAL" clId="{4B1400EB-C82D-4A18-8FA3-0C5D42E667AA}" dt="2023-12-11T23:24:13.269" v="7" actId="26606"/>
          <ac:spMkLst>
            <pc:docMk/>
            <pc:sldMk cId="3144042209" sldId="258"/>
            <ac:spMk id="14" creationId="{7301F447-EEF7-48F5-AF73-7566EE7F64AD}"/>
          </ac:spMkLst>
        </pc:spChg>
        <pc:spChg chg="add">
          <ac:chgData name="Her, Kennen Y" userId="5546404b-f77e-42b2-ad02-154d1f5df6bd" providerId="ADAL" clId="{4B1400EB-C82D-4A18-8FA3-0C5D42E667AA}" dt="2023-12-11T23:24:13.269" v="7" actId="26606"/>
          <ac:spMkLst>
            <pc:docMk/>
            <pc:sldMk cId="3144042209" sldId="258"/>
            <ac:spMk id="15" creationId="{F7117410-A2A4-4085-9ADC-46744551DBDE}"/>
          </ac:spMkLst>
        </pc:spChg>
        <pc:graphicFrameChg chg="add">
          <ac:chgData name="Her, Kennen Y" userId="5546404b-f77e-42b2-ad02-154d1f5df6bd" providerId="ADAL" clId="{4B1400EB-C82D-4A18-8FA3-0C5D42E667AA}" dt="2023-12-11T23:24:13.269" v="7" actId="26606"/>
          <ac:graphicFrameMkLst>
            <pc:docMk/>
            <pc:sldMk cId="3144042209" sldId="258"/>
            <ac:graphicFrameMk id="16" creationId="{BB6A3D8A-EC36-E9B4-6CDA-B29A0BEAE122}"/>
          </ac:graphicFrameMkLst>
        </pc:graphicFrameChg>
        <pc:picChg chg="add del">
          <ac:chgData name="Her, Kennen Y" userId="5546404b-f77e-42b2-ad02-154d1f5df6bd" providerId="ADAL" clId="{4B1400EB-C82D-4A18-8FA3-0C5D42E667AA}" dt="2023-12-11T23:24:13.243" v="6" actId="26606"/>
          <ac:picMkLst>
            <pc:docMk/>
            <pc:sldMk cId="3144042209" sldId="258"/>
            <ac:picMk id="5" creationId="{8CE95F3C-125F-ADE0-BECF-4B44217624FF}"/>
          </ac:picMkLst>
        </pc:picChg>
      </pc:sldChg>
      <pc:sldChg chg="addSp delSp modSp mod setBg">
        <pc:chgData name="Her, Kennen Y" userId="5546404b-f77e-42b2-ad02-154d1f5df6bd" providerId="ADAL" clId="{4B1400EB-C82D-4A18-8FA3-0C5D42E667AA}" dt="2023-12-11T23:25:47.650" v="26" actId="26606"/>
        <pc:sldMkLst>
          <pc:docMk/>
          <pc:sldMk cId="2176736048" sldId="262"/>
        </pc:sldMkLst>
        <pc:spChg chg="mod">
          <ac:chgData name="Her, Kennen Y" userId="5546404b-f77e-42b2-ad02-154d1f5df6bd" providerId="ADAL" clId="{4B1400EB-C82D-4A18-8FA3-0C5D42E667AA}" dt="2023-12-11T23:25:47.650" v="26" actId="26606"/>
          <ac:spMkLst>
            <pc:docMk/>
            <pc:sldMk cId="2176736048" sldId="262"/>
            <ac:spMk id="2" creationId="{B410E938-E209-FFA5-6175-3EBF1DAF10DF}"/>
          </ac:spMkLst>
        </pc:spChg>
        <pc:spChg chg="add del">
          <ac:chgData name="Her, Kennen Y" userId="5546404b-f77e-42b2-ad02-154d1f5df6bd" providerId="ADAL" clId="{4B1400EB-C82D-4A18-8FA3-0C5D42E667AA}" dt="2023-12-11T23:25:47.650" v="26" actId="26606"/>
          <ac:spMkLst>
            <pc:docMk/>
            <pc:sldMk cId="2176736048" sldId="262"/>
            <ac:spMk id="3" creationId="{8BA73037-A2DE-C552-00FE-8F767D4F4ECC}"/>
          </ac:spMkLst>
        </pc:spChg>
        <pc:spChg chg="add del">
          <ac:chgData name="Her, Kennen Y" userId="5546404b-f77e-42b2-ad02-154d1f5df6bd" providerId="ADAL" clId="{4B1400EB-C82D-4A18-8FA3-0C5D42E667AA}" dt="2023-12-11T23:25:42.048" v="19" actId="26606"/>
          <ac:spMkLst>
            <pc:docMk/>
            <pc:sldMk cId="2176736048" sldId="262"/>
            <ac:spMk id="8" creationId="{84697CDA-BDB7-4883-B48B-1D4EDB2F0E93}"/>
          </ac:spMkLst>
        </pc:spChg>
        <pc:spChg chg="add del">
          <ac:chgData name="Her, Kennen Y" userId="5546404b-f77e-42b2-ad02-154d1f5df6bd" providerId="ADAL" clId="{4B1400EB-C82D-4A18-8FA3-0C5D42E667AA}" dt="2023-12-11T23:25:42.048" v="19" actId="26606"/>
          <ac:spMkLst>
            <pc:docMk/>
            <pc:sldMk cId="2176736048" sldId="262"/>
            <ac:spMk id="10" creationId="{11026190-6B62-46DB-B5FF-9E0FF9BDCDC6}"/>
          </ac:spMkLst>
        </pc:spChg>
        <pc:spChg chg="add del">
          <ac:chgData name="Her, Kennen Y" userId="5546404b-f77e-42b2-ad02-154d1f5df6bd" providerId="ADAL" clId="{4B1400EB-C82D-4A18-8FA3-0C5D42E667AA}" dt="2023-12-11T23:25:42.048" v="19" actId="26606"/>
          <ac:spMkLst>
            <pc:docMk/>
            <pc:sldMk cId="2176736048" sldId="262"/>
            <ac:spMk id="12" creationId="{66DA0389-D66E-4727-8EFB-E60E6C412FC8}"/>
          </ac:spMkLst>
        </pc:spChg>
        <pc:spChg chg="add del">
          <ac:chgData name="Her, Kennen Y" userId="5546404b-f77e-42b2-ad02-154d1f5df6bd" providerId="ADAL" clId="{4B1400EB-C82D-4A18-8FA3-0C5D42E667AA}" dt="2023-12-11T23:25:42.048" v="19" actId="26606"/>
          <ac:spMkLst>
            <pc:docMk/>
            <pc:sldMk cId="2176736048" sldId="262"/>
            <ac:spMk id="13" creationId="{8BA73037-A2DE-C552-00FE-8F767D4F4ECC}"/>
          </ac:spMkLst>
        </pc:spChg>
        <pc:spChg chg="add del">
          <ac:chgData name="Her, Kennen Y" userId="5546404b-f77e-42b2-ad02-154d1f5df6bd" providerId="ADAL" clId="{4B1400EB-C82D-4A18-8FA3-0C5D42E667AA}" dt="2023-12-11T23:25:42.048" v="19" actId="26606"/>
          <ac:spMkLst>
            <pc:docMk/>
            <pc:sldMk cId="2176736048" sldId="262"/>
            <ac:spMk id="14" creationId="{B24A3A03-2C4E-45B5-B388-FAD638CDF0A1}"/>
          </ac:spMkLst>
        </pc:spChg>
        <pc:spChg chg="add">
          <ac:chgData name="Her, Kennen Y" userId="5546404b-f77e-42b2-ad02-154d1f5df6bd" providerId="ADAL" clId="{4B1400EB-C82D-4A18-8FA3-0C5D42E667AA}" dt="2023-12-11T23:25:47.650" v="26" actId="26606"/>
          <ac:spMkLst>
            <pc:docMk/>
            <pc:sldMk cId="2176736048" sldId="262"/>
            <ac:spMk id="15" creationId="{463EEC44-1BA3-44ED-81FC-A644B04B2A44}"/>
          </ac:spMkLst>
        </pc:spChg>
        <pc:spChg chg="add del">
          <ac:chgData name="Her, Kennen Y" userId="5546404b-f77e-42b2-ad02-154d1f5df6bd" providerId="ADAL" clId="{4B1400EB-C82D-4A18-8FA3-0C5D42E667AA}" dt="2023-12-11T23:25:42.802" v="21" actId="26606"/>
          <ac:spMkLst>
            <pc:docMk/>
            <pc:sldMk cId="2176736048" sldId="262"/>
            <ac:spMk id="16" creationId="{DAF1966E-FD40-4A4A-B61B-C4DF7FA05F06}"/>
          </ac:spMkLst>
        </pc:spChg>
        <pc:spChg chg="add del">
          <ac:chgData name="Her, Kennen Y" userId="5546404b-f77e-42b2-ad02-154d1f5df6bd" providerId="ADAL" clId="{4B1400EB-C82D-4A18-8FA3-0C5D42E667AA}" dt="2023-12-11T23:25:42.802" v="21" actId="26606"/>
          <ac:spMkLst>
            <pc:docMk/>
            <pc:sldMk cId="2176736048" sldId="262"/>
            <ac:spMk id="17" creationId="{047BFA19-D45E-416B-A404-7AF2F3F27017}"/>
          </ac:spMkLst>
        </pc:spChg>
        <pc:spChg chg="add del">
          <ac:chgData name="Her, Kennen Y" userId="5546404b-f77e-42b2-ad02-154d1f5df6bd" providerId="ADAL" clId="{4B1400EB-C82D-4A18-8FA3-0C5D42E667AA}" dt="2023-12-11T23:25:42.802" v="21" actId="26606"/>
          <ac:spMkLst>
            <pc:docMk/>
            <pc:sldMk cId="2176736048" sldId="262"/>
            <ac:spMk id="18" creationId="{8E0105E7-23DB-4CF2-8258-FF47C7620F6E}"/>
          </ac:spMkLst>
        </pc:spChg>
        <pc:spChg chg="add del">
          <ac:chgData name="Her, Kennen Y" userId="5546404b-f77e-42b2-ad02-154d1f5df6bd" providerId="ADAL" clId="{4B1400EB-C82D-4A18-8FA3-0C5D42E667AA}" dt="2023-12-11T23:25:42.802" v="21" actId="26606"/>
          <ac:spMkLst>
            <pc:docMk/>
            <pc:sldMk cId="2176736048" sldId="262"/>
            <ac:spMk id="19" creationId="{074B4F7D-14B2-478B-8BF5-01E4E0C5D263}"/>
          </ac:spMkLst>
        </pc:spChg>
        <pc:spChg chg="add del">
          <ac:chgData name="Her, Kennen Y" userId="5546404b-f77e-42b2-ad02-154d1f5df6bd" providerId="ADAL" clId="{4B1400EB-C82D-4A18-8FA3-0C5D42E667AA}" dt="2023-12-11T23:25:42.802" v="21" actId="26606"/>
          <ac:spMkLst>
            <pc:docMk/>
            <pc:sldMk cId="2176736048" sldId="262"/>
            <ac:spMk id="20" creationId="{8BA73037-A2DE-C552-00FE-8F767D4F4ECC}"/>
          </ac:spMkLst>
        </pc:spChg>
        <pc:spChg chg="add del">
          <ac:chgData name="Her, Kennen Y" userId="5546404b-f77e-42b2-ad02-154d1f5df6bd" providerId="ADAL" clId="{4B1400EB-C82D-4A18-8FA3-0C5D42E667AA}" dt="2023-12-11T23:25:46.387" v="23" actId="26606"/>
          <ac:spMkLst>
            <pc:docMk/>
            <pc:sldMk cId="2176736048" sldId="262"/>
            <ac:spMk id="22" creationId="{04812C46-200A-4DEB-A05E-3ED6C68C2387}"/>
          </ac:spMkLst>
        </pc:spChg>
        <pc:spChg chg="add del">
          <ac:chgData name="Her, Kennen Y" userId="5546404b-f77e-42b2-ad02-154d1f5df6bd" providerId="ADAL" clId="{4B1400EB-C82D-4A18-8FA3-0C5D42E667AA}" dt="2023-12-11T23:25:46.387" v="23" actId="26606"/>
          <ac:spMkLst>
            <pc:docMk/>
            <pc:sldMk cId="2176736048" sldId="262"/>
            <ac:spMk id="24" creationId="{D1EA859B-E555-4109-94F3-6700E046E008}"/>
          </ac:spMkLst>
        </pc:spChg>
        <pc:spChg chg="add del">
          <ac:chgData name="Her, Kennen Y" userId="5546404b-f77e-42b2-ad02-154d1f5df6bd" providerId="ADAL" clId="{4B1400EB-C82D-4A18-8FA3-0C5D42E667AA}" dt="2023-12-11T23:25:46.387" v="23" actId="26606"/>
          <ac:spMkLst>
            <pc:docMk/>
            <pc:sldMk cId="2176736048" sldId="262"/>
            <ac:spMk id="25" creationId="{8BA73037-A2DE-C552-00FE-8F767D4F4ECC}"/>
          </ac:spMkLst>
        </pc:spChg>
        <pc:spChg chg="add del">
          <ac:chgData name="Her, Kennen Y" userId="5546404b-f77e-42b2-ad02-154d1f5df6bd" providerId="ADAL" clId="{4B1400EB-C82D-4A18-8FA3-0C5D42E667AA}" dt="2023-12-11T23:25:47.610" v="25" actId="26606"/>
          <ac:spMkLst>
            <pc:docMk/>
            <pc:sldMk cId="2176736048" sldId="262"/>
            <ac:spMk id="31" creationId="{8BA73037-A2DE-C552-00FE-8F767D4F4ECC}"/>
          </ac:spMkLst>
        </pc:spChg>
        <pc:spChg chg="add">
          <ac:chgData name="Her, Kennen Y" userId="5546404b-f77e-42b2-ad02-154d1f5df6bd" providerId="ADAL" clId="{4B1400EB-C82D-4A18-8FA3-0C5D42E667AA}" dt="2023-12-11T23:25:47.650" v="26" actId="26606"/>
          <ac:spMkLst>
            <pc:docMk/>
            <pc:sldMk cId="2176736048" sldId="262"/>
            <ac:spMk id="33" creationId="{7517A47C-B2E5-4B79-8061-D74B1311AF6E}"/>
          </ac:spMkLst>
        </pc:spChg>
        <pc:spChg chg="add">
          <ac:chgData name="Her, Kennen Y" userId="5546404b-f77e-42b2-ad02-154d1f5df6bd" providerId="ADAL" clId="{4B1400EB-C82D-4A18-8FA3-0C5D42E667AA}" dt="2023-12-11T23:25:47.650" v="26" actId="26606"/>
          <ac:spMkLst>
            <pc:docMk/>
            <pc:sldMk cId="2176736048" sldId="262"/>
            <ac:spMk id="34" creationId="{C505E780-2083-4CB5-A42A-5E0E2908ECC3}"/>
          </ac:spMkLst>
        </pc:spChg>
        <pc:spChg chg="add">
          <ac:chgData name="Her, Kennen Y" userId="5546404b-f77e-42b2-ad02-154d1f5df6bd" providerId="ADAL" clId="{4B1400EB-C82D-4A18-8FA3-0C5D42E667AA}" dt="2023-12-11T23:25:47.650" v="26" actId="26606"/>
          <ac:spMkLst>
            <pc:docMk/>
            <pc:sldMk cId="2176736048" sldId="262"/>
            <ac:spMk id="35" creationId="{D2C0AE1C-0118-41AE-8A10-7CDCBF10E96F}"/>
          </ac:spMkLst>
        </pc:spChg>
        <pc:grpChg chg="add del">
          <ac:chgData name="Her, Kennen Y" userId="5546404b-f77e-42b2-ad02-154d1f5df6bd" providerId="ADAL" clId="{4B1400EB-C82D-4A18-8FA3-0C5D42E667AA}" dt="2023-12-11T23:25:47.610" v="25" actId="26606"/>
          <ac:grpSpMkLst>
            <pc:docMk/>
            <pc:sldMk cId="2176736048" sldId="262"/>
            <ac:grpSpMk id="28" creationId="{5EFBDE31-BB3E-6CFC-23CD-B5976DA38438}"/>
          </ac:grpSpMkLst>
        </pc:grpChg>
        <pc:graphicFrameChg chg="add del">
          <ac:chgData name="Her, Kennen Y" userId="5546404b-f77e-42b2-ad02-154d1f5df6bd" providerId="ADAL" clId="{4B1400EB-C82D-4A18-8FA3-0C5D42E667AA}" dt="2023-12-11T23:25:28.532" v="11" actId="26606"/>
          <ac:graphicFrameMkLst>
            <pc:docMk/>
            <pc:sldMk cId="2176736048" sldId="262"/>
            <ac:graphicFrameMk id="5" creationId="{875A1DF8-5DA1-19E7-54DC-46772D0A8D36}"/>
          </ac:graphicFrameMkLst>
        </pc:graphicFrameChg>
        <pc:graphicFrameChg chg="add del">
          <ac:chgData name="Her, Kennen Y" userId="5546404b-f77e-42b2-ad02-154d1f5df6bd" providerId="ADAL" clId="{4B1400EB-C82D-4A18-8FA3-0C5D42E667AA}" dt="2023-12-11T23:25:30.656" v="13" actId="26606"/>
          <ac:graphicFrameMkLst>
            <pc:docMk/>
            <pc:sldMk cId="2176736048" sldId="262"/>
            <ac:graphicFrameMk id="7" creationId="{8AE08217-1B6F-7396-ECCC-DB05C4290865}"/>
          </ac:graphicFrameMkLst>
        </pc:graphicFrameChg>
        <pc:graphicFrameChg chg="add del">
          <ac:chgData name="Her, Kennen Y" userId="5546404b-f77e-42b2-ad02-154d1f5df6bd" providerId="ADAL" clId="{4B1400EB-C82D-4A18-8FA3-0C5D42E667AA}" dt="2023-12-11T23:25:31.967" v="15" actId="26606"/>
          <ac:graphicFrameMkLst>
            <pc:docMk/>
            <pc:sldMk cId="2176736048" sldId="262"/>
            <ac:graphicFrameMk id="9" creationId="{F36E660C-31C7-4B79-9BAF-D08C6589C1C6}"/>
          </ac:graphicFrameMkLst>
        </pc:graphicFrameChg>
        <pc:graphicFrameChg chg="add del">
          <ac:chgData name="Her, Kennen Y" userId="5546404b-f77e-42b2-ad02-154d1f5df6bd" providerId="ADAL" clId="{4B1400EB-C82D-4A18-8FA3-0C5D42E667AA}" dt="2023-12-11T23:25:40.709" v="17" actId="26606"/>
          <ac:graphicFrameMkLst>
            <pc:docMk/>
            <pc:sldMk cId="2176736048" sldId="262"/>
            <ac:graphicFrameMk id="11" creationId="{B6899AE2-58A5-4E71-2970-2C9599B81B6A}"/>
          </ac:graphicFrameMkLst>
        </pc:graphicFrameChg>
        <pc:graphicFrameChg chg="add">
          <ac:chgData name="Her, Kennen Y" userId="5546404b-f77e-42b2-ad02-154d1f5df6bd" providerId="ADAL" clId="{4B1400EB-C82D-4A18-8FA3-0C5D42E667AA}" dt="2023-12-11T23:25:47.650" v="26" actId="26606"/>
          <ac:graphicFrameMkLst>
            <pc:docMk/>
            <pc:sldMk cId="2176736048" sldId="262"/>
            <ac:graphicFrameMk id="36" creationId="{ACA55F82-A3C1-EEC9-B5E8-C50E75E88F6F}"/>
          </ac:graphicFrameMkLst>
        </pc:graphicFrameChg>
        <pc:picChg chg="add del">
          <ac:chgData name="Her, Kennen Y" userId="5546404b-f77e-42b2-ad02-154d1f5df6bd" providerId="ADAL" clId="{4B1400EB-C82D-4A18-8FA3-0C5D42E667AA}" dt="2023-12-11T23:25:46.387" v="23" actId="26606"/>
          <ac:picMkLst>
            <pc:docMk/>
            <pc:sldMk cId="2176736048" sldId="262"/>
            <ac:picMk id="23" creationId="{0261BC42-98FB-F883-DC76-1FA9E40F18D6}"/>
          </ac:picMkLst>
        </pc:picChg>
        <pc:picChg chg="add del">
          <ac:chgData name="Her, Kennen Y" userId="5546404b-f77e-42b2-ad02-154d1f5df6bd" providerId="ADAL" clId="{4B1400EB-C82D-4A18-8FA3-0C5D42E667AA}" dt="2023-12-11T23:25:47.610" v="25" actId="26606"/>
          <ac:picMkLst>
            <pc:docMk/>
            <pc:sldMk cId="2176736048" sldId="262"/>
            <ac:picMk id="27" creationId="{11A8DE4E-8475-7BD9-20F8-B68BC738B229}"/>
          </ac:picMkLst>
        </pc:picChg>
      </pc:sldChg>
      <pc:sldChg chg="del">
        <pc:chgData name="Her, Kennen Y" userId="5546404b-f77e-42b2-ad02-154d1f5df6bd" providerId="ADAL" clId="{4B1400EB-C82D-4A18-8FA3-0C5D42E667AA}" dt="2023-12-11T23:25:57.279" v="27" actId="47"/>
        <pc:sldMkLst>
          <pc:docMk/>
          <pc:sldMk cId="2392717147" sldId="263"/>
        </pc:sldMkLst>
      </pc:sldChg>
      <pc:sldChg chg="addSp modSp mod setBg">
        <pc:chgData name="Her, Kennen Y" userId="5546404b-f77e-42b2-ad02-154d1f5df6bd" providerId="ADAL" clId="{4B1400EB-C82D-4A18-8FA3-0C5D42E667AA}" dt="2023-12-11T23:25:15.776" v="9" actId="26606"/>
        <pc:sldMkLst>
          <pc:docMk/>
          <pc:sldMk cId="1200225311" sldId="265"/>
        </pc:sldMkLst>
        <pc:spChg chg="mod">
          <ac:chgData name="Her, Kennen Y" userId="5546404b-f77e-42b2-ad02-154d1f5df6bd" providerId="ADAL" clId="{4B1400EB-C82D-4A18-8FA3-0C5D42E667AA}" dt="2023-12-11T23:25:15.776" v="9" actId="26606"/>
          <ac:spMkLst>
            <pc:docMk/>
            <pc:sldMk cId="1200225311" sldId="265"/>
            <ac:spMk id="7" creationId="{22D694E9-57DB-10C0-483D-9A8A77BC7D23}"/>
          </ac:spMkLst>
        </pc:spChg>
        <pc:spChg chg="add">
          <ac:chgData name="Her, Kennen Y" userId="5546404b-f77e-42b2-ad02-154d1f5df6bd" providerId="ADAL" clId="{4B1400EB-C82D-4A18-8FA3-0C5D42E667AA}" dt="2023-12-11T23:25:15.776" v="9" actId="26606"/>
          <ac:spMkLst>
            <pc:docMk/>
            <pc:sldMk cId="1200225311" sldId="265"/>
            <ac:spMk id="12" creationId="{6753252F-4873-4F63-801D-CC719279A7D5}"/>
          </ac:spMkLst>
        </pc:spChg>
        <pc:spChg chg="add">
          <ac:chgData name="Her, Kennen Y" userId="5546404b-f77e-42b2-ad02-154d1f5df6bd" providerId="ADAL" clId="{4B1400EB-C82D-4A18-8FA3-0C5D42E667AA}" dt="2023-12-11T23:25:15.776" v="9" actId="26606"/>
          <ac:spMkLst>
            <pc:docMk/>
            <pc:sldMk cId="1200225311" sldId="265"/>
            <ac:spMk id="14" creationId="{047C8CCB-F95D-4249-92DD-651249D3535A}"/>
          </ac:spMkLst>
        </pc:spChg>
        <pc:picChg chg="mod">
          <ac:chgData name="Her, Kennen Y" userId="5546404b-f77e-42b2-ad02-154d1f5df6bd" providerId="ADAL" clId="{4B1400EB-C82D-4A18-8FA3-0C5D42E667AA}" dt="2023-12-11T23:25:15.776" v="9" actId="26606"/>
          <ac:picMkLst>
            <pc:docMk/>
            <pc:sldMk cId="1200225311" sldId="265"/>
            <ac:picMk id="2" creationId="{C9FB878F-B0F9-D0B9-1754-AB36AF96767A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A9CAEA-C4C1-4C51-B549-9A46392A6A4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57ADE03-9787-4752-87D0-3A05F829506E}">
      <dgm:prSet/>
      <dgm:spPr/>
      <dgm:t>
        <a:bodyPr/>
        <a:lstStyle/>
        <a:p>
          <a:pPr>
            <a:defRPr cap="all"/>
          </a:pPr>
          <a:r>
            <a:rPr lang="en-US"/>
            <a:t>View software books</a:t>
          </a:r>
        </a:p>
      </dgm:t>
    </dgm:pt>
    <dgm:pt modelId="{21193A46-4308-4FF5-A836-F2DDC52868D3}" type="parTrans" cxnId="{14715735-FB94-4F93-AD35-A848B56C5ED7}">
      <dgm:prSet/>
      <dgm:spPr/>
      <dgm:t>
        <a:bodyPr/>
        <a:lstStyle/>
        <a:p>
          <a:endParaRPr lang="en-US"/>
        </a:p>
      </dgm:t>
    </dgm:pt>
    <dgm:pt modelId="{F794A63E-8194-4185-9678-7588F24A49C2}" type="sibTrans" cxnId="{14715735-FB94-4F93-AD35-A848B56C5ED7}">
      <dgm:prSet/>
      <dgm:spPr/>
      <dgm:t>
        <a:bodyPr/>
        <a:lstStyle/>
        <a:p>
          <a:endParaRPr lang="en-US"/>
        </a:p>
      </dgm:t>
    </dgm:pt>
    <dgm:pt modelId="{166A0D7B-18B9-4FC2-A0EB-AFAF88645C7C}">
      <dgm:prSet/>
      <dgm:spPr/>
      <dgm:t>
        <a:bodyPr/>
        <a:lstStyle/>
        <a:p>
          <a:pPr>
            <a:defRPr cap="all"/>
          </a:pPr>
          <a:r>
            <a:rPr lang="en-US"/>
            <a:t>Order of the books changes based on user interaction</a:t>
          </a:r>
        </a:p>
      </dgm:t>
    </dgm:pt>
    <dgm:pt modelId="{C589947C-494A-43A9-9039-CD79C09FE484}" type="parTrans" cxnId="{A11CF2A2-58EC-4CD1-87C3-7D282AB95C06}">
      <dgm:prSet/>
      <dgm:spPr/>
      <dgm:t>
        <a:bodyPr/>
        <a:lstStyle/>
        <a:p>
          <a:endParaRPr lang="en-US"/>
        </a:p>
      </dgm:t>
    </dgm:pt>
    <dgm:pt modelId="{A403433B-8362-41E6-AAD8-B390EFDFDB6F}" type="sibTrans" cxnId="{A11CF2A2-58EC-4CD1-87C3-7D282AB95C06}">
      <dgm:prSet/>
      <dgm:spPr/>
      <dgm:t>
        <a:bodyPr/>
        <a:lstStyle/>
        <a:p>
          <a:endParaRPr lang="en-US"/>
        </a:p>
      </dgm:t>
    </dgm:pt>
    <dgm:pt modelId="{5DF16842-38CD-4525-B12A-7AFE4B01EBE9}">
      <dgm:prSet/>
      <dgm:spPr/>
      <dgm:t>
        <a:bodyPr/>
        <a:lstStyle/>
        <a:p>
          <a:pPr>
            <a:defRPr cap="all"/>
          </a:pPr>
          <a:r>
            <a:rPr lang="en-US"/>
            <a:t>Save books in a list</a:t>
          </a:r>
        </a:p>
      </dgm:t>
    </dgm:pt>
    <dgm:pt modelId="{F9A0AD35-3C8F-45FF-BF75-7657BC9E1F29}" type="parTrans" cxnId="{2EB50622-B53A-4243-9EE1-EF67EDD038E1}">
      <dgm:prSet/>
      <dgm:spPr/>
      <dgm:t>
        <a:bodyPr/>
        <a:lstStyle/>
        <a:p>
          <a:endParaRPr lang="en-US"/>
        </a:p>
      </dgm:t>
    </dgm:pt>
    <dgm:pt modelId="{625CAF83-F3F8-4B17-A238-177A581A2B85}" type="sibTrans" cxnId="{2EB50622-B53A-4243-9EE1-EF67EDD038E1}">
      <dgm:prSet/>
      <dgm:spPr/>
      <dgm:t>
        <a:bodyPr/>
        <a:lstStyle/>
        <a:p>
          <a:endParaRPr lang="en-US"/>
        </a:p>
      </dgm:t>
    </dgm:pt>
    <dgm:pt modelId="{28A60954-15A2-4ACD-B948-CE814D8D42A1}">
      <dgm:prSet/>
      <dgm:spPr/>
      <dgm:t>
        <a:bodyPr/>
        <a:lstStyle/>
        <a:p>
          <a:pPr>
            <a:defRPr cap="all"/>
          </a:pPr>
          <a:r>
            <a:rPr lang="en-US"/>
            <a:t>See ratings and comments for books</a:t>
          </a:r>
        </a:p>
      </dgm:t>
    </dgm:pt>
    <dgm:pt modelId="{AEA14DFD-C51D-4B7B-9E19-2F9D947D99D9}" type="parTrans" cxnId="{C239D1F4-741B-4EC1-B653-41F76729D6E9}">
      <dgm:prSet/>
      <dgm:spPr/>
      <dgm:t>
        <a:bodyPr/>
        <a:lstStyle/>
        <a:p>
          <a:endParaRPr lang="en-US"/>
        </a:p>
      </dgm:t>
    </dgm:pt>
    <dgm:pt modelId="{5E586C1E-96AB-4892-A3E2-555BF1B13B0B}" type="sibTrans" cxnId="{C239D1F4-741B-4EC1-B653-41F76729D6E9}">
      <dgm:prSet/>
      <dgm:spPr/>
      <dgm:t>
        <a:bodyPr/>
        <a:lstStyle/>
        <a:p>
          <a:endParaRPr lang="en-US"/>
        </a:p>
      </dgm:t>
    </dgm:pt>
    <dgm:pt modelId="{6093C2F5-FE26-4970-94CC-5B565F345F69}">
      <dgm:prSet/>
      <dgm:spPr/>
      <dgm:t>
        <a:bodyPr/>
        <a:lstStyle/>
        <a:p>
          <a:pPr>
            <a:defRPr cap="all"/>
          </a:pPr>
          <a:r>
            <a:rPr lang="en-US"/>
            <a:t>Filter and Search books</a:t>
          </a:r>
        </a:p>
      </dgm:t>
    </dgm:pt>
    <dgm:pt modelId="{F353D221-9EED-44CA-9836-1CE43E2A18BC}" type="parTrans" cxnId="{4870615F-5D7C-4B1F-ABDE-F5EB6F6EF9B3}">
      <dgm:prSet/>
      <dgm:spPr/>
      <dgm:t>
        <a:bodyPr/>
        <a:lstStyle/>
        <a:p>
          <a:endParaRPr lang="en-US"/>
        </a:p>
      </dgm:t>
    </dgm:pt>
    <dgm:pt modelId="{DDFE41E2-452C-43F9-84A1-6643CB8BB8FC}" type="sibTrans" cxnId="{4870615F-5D7C-4B1F-ABDE-F5EB6F6EF9B3}">
      <dgm:prSet/>
      <dgm:spPr/>
      <dgm:t>
        <a:bodyPr/>
        <a:lstStyle/>
        <a:p>
          <a:endParaRPr lang="en-US"/>
        </a:p>
      </dgm:t>
    </dgm:pt>
    <dgm:pt modelId="{086D429B-BAF6-4B7E-B3EC-2D624C70BD5B}" type="pres">
      <dgm:prSet presAssocID="{CFA9CAEA-C4C1-4C51-B549-9A46392A6A45}" presName="root" presStyleCnt="0">
        <dgm:presLayoutVars>
          <dgm:dir/>
          <dgm:resizeHandles val="exact"/>
        </dgm:presLayoutVars>
      </dgm:prSet>
      <dgm:spPr/>
    </dgm:pt>
    <dgm:pt modelId="{F0EECB09-1BA3-4C56-885A-8624EE11D210}" type="pres">
      <dgm:prSet presAssocID="{D57ADE03-9787-4752-87D0-3A05F829506E}" presName="compNode" presStyleCnt="0"/>
      <dgm:spPr/>
    </dgm:pt>
    <dgm:pt modelId="{8D5D8CDF-9B0E-486E-866E-DBA888931035}" type="pres">
      <dgm:prSet presAssocID="{D57ADE03-9787-4752-87D0-3A05F829506E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688FE28-89A5-4B72-9080-89446090EDD4}" type="pres">
      <dgm:prSet presAssocID="{D57ADE03-9787-4752-87D0-3A05F829506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79A8CFB-1E49-441B-BF20-53B0190064BB}" type="pres">
      <dgm:prSet presAssocID="{D57ADE03-9787-4752-87D0-3A05F829506E}" presName="spaceRect" presStyleCnt="0"/>
      <dgm:spPr/>
    </dgm:pt>
    <dgm:pt modelId="{9608F17C-47D2-4436-A2D1-A8222EE62B88}" type="pres">
      <dgm:prSet presAssocID="{D57ADE03-9787-4752-87D0-3A05F829506E}" presName="textRect" presStyleLbl="revTx" presStyleIdx="0" presStyleCnt="5">
        <dgm:presLayoutVars>
          <dgm:chMax val="1"/>
          <dgm:chPref val="1"/>
        </dgm:presLayoutVars>
      </dgm:prSet>
      <dgm:spPr/>
    </dgm:pt>
    <dgm:pt modelId="{E82604F5-F2F2-403D-9CAC-B52E40097C34}" type="pres">
      <dgm:prSet presAssocID="{F794A63E-8194-4185-9678-7588F24A49C2}" presName="sibTrans" presStyleCnt="0"/>
      <dgm:spPr/>
    </dgm:pt>
    <dgm:pt modelId="{6047166B-5A43-492E-9A61-4857B5A4907B}" type="pres">
      <dgm:prSet presAssocID="{166A0D7B-18B9-4FC2-A0EB-AFAF88645C7C}" presName="compNode" presStyleCnt="0"/>
      <dgm:spPr/>
    </dgm:pt>
    <dgm:pt modelId="{60D6022F-9E41-4A6F-82D0-A8B88F03C717}" type="pres">
      <dgm:prSet presAssocID="{166A0D7B-18B9-4FC2-A0EB-AFAF88645C7C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95BD00A-D313-477E-8CFB-0E707AD0D596}" type="pres">
      <dgm:prSet presAssocID="{166A0D7B-18B9-4FC2-A0EB-AFAF88645C7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00B878C-EB31-4113-85C7-0BF0DBA888A6}" type="pres">
      <dgm:prSet presAssocID="{166A0D7B-18B9-4FC2-A0EB-AFAF88645C7C}" presName="spaceRect" presStyleCnt="0"/>
      <dgm:spPr/>
    </dgm:pt>
    <dgm:pt modelId="{614C33CB-B30D-4C88-98B1-C623B7F76F4B}" type="pres">
      <dgm:prSet presAssocID="{166A0D7B-18B9-4FC2-A0EB-AFAF88645C7C}" presName="textRect" presStyleLbl="revTx" presStyleIdx="1" presStyleCnt="5">
        <dgm:presLayoutVars>
          <dgm:chMax val="1"/>
          <dgm:chPref val="1"/>
        </dgm:presLayoutVars>
      </dgm:prSet>
      <dgm:spPr/>
    </dgm:pt>
    <dgm:pt modelId="{A671A659-F02D-4F6B-B17E-E6329051FF80}" type="pres">
      <dgm:prSet presAssocID="{A403433B-8362-41E6-AAD8-B390EFDFDB6F}" presName="sibTrans" presStyleCnt="0"/>
      <dgm:spPr/>
    </dgm:pt>
    <dgm:pt modelId="{3A7439CB-AC73-470A-BEC0-B5BD08FEA9D8}" type="pres">
      <dgm:prSet presAssocID="{5DF16842-38CD-4525-B12A-7AFE4B01EBE9}" presName="compNode" presStyleCnt="0"/>
      <dgm:spPr/>
    </dgm:pt>
    <dgm:pt modelId="{70567625-F63C-403D-A24E-08ACFA6A32A4}" type="pres">
      <dgm:prSet presAssocID="{5DF16842-38CD-4525-B12A-7AFE4B01EBE9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B03FC72-C788-4511-A01E-D32252EBCF01}" type="pres">
      <dgm:prSet presAssocID="{5DF16842-38CD-4525-B12A-7AFE4B01EBE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29998025-3ADA-4747-B4D6-339AC1763BD5}" type="pres">
      <dgm:prSet presAssocID="{5DF16842-38CD-4525-B12A-7AFE4B01EBE9}" presName="spaceRect" presStyleCnt="0"/>
      <dgm:spPr/>
    </dgm:pt>
    <dgm:pt modelId="{C3C4875C-614F-40BE-B844-10FA242581AD}" type="pres">
      <dgm:prSet presAssocID="{5DF16842-38CD-4525-B12A-7AFE4B01EBE9}" presName="textRect" presStyleLbl="revTx" presStyleIdx="2" presStyleCnt="5">
        <dgm:presLayoutVars>
          <dgm:chMax val="1"/>
          <dgm:chPref val="1"/>
        </dgm:presLayoutVars>
      </dgm:prSet>
      <dgm:spPr/>
    </dgm:pt>
    <dgm:pt modelId="{C1B2555C-8D98-4132-86B4-F12DDD923213}" type="pres">
      <dgm:prSet presAssocID="{625CAF83-F3F8-4B17-A238-177A581A2B85}" presName="sibTrans" presStyleCnt="0"/>
      <dgm:spPr/>
    </dgm:pt>
    <dgm:pt modelId="{A19B811C-ADDF-42C6-9F0B-BA94A5F36829}" type="pres">
      <dgm:prSet presAssocID="{28A60954-15A2-4ACD-B948-CE814D8D42A1}" presName="compNode" presStyleCnt="0"/>
      <dgm:spPr/>
    </dgm:pt>
    <dgm:pt modelId="{77BE11F1-B1E9-4F35-B056-AF6031587323}" type="pres">
      <dgm:prSet presAssocID="{28A60954-15A2-4ACD-B948-CE814D8D42A1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8BEBEAC-C12D-465E-A418-1ECE3E409DC5}" type="pres">
      <dgm:prSet presAssocID="{28A60954-15A2-4ACD-B948-CE814D8D42A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981B80F6-E355-4575-BCD1-98475EB6C736}" type="pres">
      <dgm:prSet presAssocID="{28A60954-15A2-4ACD-B948-CE814D8D42A1}" presName="spaceRect" presStyleCnt="0"/>
      <dgm:spPr/>
    </dgm:pt>
    <dgm:pt modelId="{534C4131-0ACB-4BF5-8D4D-94B4C12EEB2F}" type="pres">
      <dgm:prSet presAssocID="{28A60954-15A2-4ACD-B948-CE814D8D42A1}" presName="textRect" presStyleLbl="revTx" presStyleIdx="3" presStyleCnt="5">
        <dgm:presLayoutVars>
          <dgm:chMax val="1"/>
          <dgm:chPref val="1"/>
        </dgm:presLayoutVars>
      </dgm:prSet>
      <dgm:spPr/>
    </dgm:pt>
    <dgm:pt modelId="{44F2BDDA-87F9-43C5-AC96-062B5FE4A248}" type="pres">
      <dgm:prSet presAssocID="{5E586C1E-96AB-4892-A3E2-555BF1B13B0B}" presName="sibTrans" presStyleCnt="0"/>
      <dgm:spPr/>
    </dgm:pt>
    <dgm:pt modelId="{B1C4D841-CC49-4825-9C7F-052D52C321A1}" type="pres">
      <dgm:prSet presAssocID="{6093C2F5-FE26-4970-94CC-5B565F345F69}" presName="compNode" presStyleCnt="0"/>
      <dgm:spPr/>
    </dgm:pt>
    <dgm:pt modelId="{AEF5CC18-8767-4D73-B7DF-2882D7AA7A9D}" type="pres">
      <dgm:prSet presAssocID="{6093C2F5-FE26-4970-94CC-5B565F345F69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D0FA713-0F03-4A9A-9093-33A22D033405}" type="pres">
      <dgm:prSet presAssocID="{6093C2F5-FE26-4970-94CC-5B565F345F6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B8F546C-0544-4877-A80A-A5F55089A779}" type="pres">
      <dgm:prSet presAssocID="{6093C2F5-FE26-4970-94CC-5B565F345F69}" presName="spaceRect" presStyleCnt="0"/>
      <dgm:spPr/>
    </dgm:pt>
    <dgm:pt modelId="{F2BD6E10-5BAA-4559-9127-632964EA87F6}" type="pres">
      <dgm:prSet presAssocID="{6093C2F5-FE26-4970-94CC-5B565F345F6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EB50622-B53A-4243-9EE1-EF67EDD038E1}" srcId="{CFA9CAEA-C4C1-4C51-B549-9A46392A6A45}" destId="{5DF16842-38CD-4525-B12A-7AFE4B01EBE9}" srcOrd="2" destOrd="0" parTransId="{F9A0AD35-3C8F-45FF-BF75-7657BC9E1F29}" sibTransId="{625CAF83-F3F8-4B17-A238-177A581A2B85}"/>
    <dgm:cxn modelId="{14715735-FB94-4F93-AD35-A848B56C5ED7}" srcId="{CFA9CAEA-C4C1-4C51-B549-9A46392A6A45}" destId="{D57ADE03-9787-4752-87D0-3A05F829506E}" srcOrd="0" destOrd="0" parTransId="{21193A46-4308-4FF5-A836-F2DDC52868D3}" sibTransId="{F794A63E-8194-4185-9678-7588F24A49C2}"/>
    <dgm:cxn modelId="{03EEB75D-E15A-4559-ABC3-E32C82D71B08}" type="presOf" srcId="{6093C2F5-FE26-4970-94CC-5B565F345F69}" destId="{F2BD6E10-5BAA-4559-9127-632964EA87F6}" srcOrd="0" destOrd="0" presId="urn:microsoft.com/office/officeart/2018/5/layout/IconLeafLabelList"/>
    <dgm:cxn modelId="{4870615F-5D7C-4B1F-ABDE-F5EB6F6EF9B3}" srcId="{CFA9CAEA-C4C1-4C51-B549-9A46392A6A45}" destId="{6093C2F5-FE26-4970-94CC-5B565F345F69}" srcOrd="4" destOrd="0" parTransId="{F353D221-9EED-44CA-9836-1CE43E2A18BC}" sibTransId="{DDFE41E2-452C-43F9-84A1-6643CB8BB8FC}"/>
    <dgm:cxn modelId="{E45F1B6F-82BD-4186-8EB3-59115BA7FAC6}" type="presOf" srcId="{5DF16842-38CD-4525-B12A-7AFE4B01EBE9}" destId="{C3C4875C-614F-40BE-B844-10FA242581AD}" srcOrd="0" destOrd="0" presId="urn:microsoft.com/office/officeart/2018/5/layout/IconLeafLabelList"/>
    <dgm:cxn modelId="{A11CF2A2-58EC-4CD1-87C3-7D282AB95C06}" srcId="{CFA9CAEA-C4C1-4C51-B549-9A46392A6A45}" destId="{166A0D7B-18B9-4FC2-A0EB-AFAF88645C7C}" srcOrd="1" destOrd="0" parTransId="{C589947C-494A-43A9-9039-CD79C09FE484}" sibTransId="{A403433B-8362-41E6-AAD8-B390EFDFDB6F}"/>
    <dgm:cxn modelId="{33A344CC-FD71-43ED-A32D-E52725597AC2}" type="presOf" srcId="{CFA9CAEA-C4C1-4C51-B549-9A46392A6A45}" destId="{086D429B-BAF6-4B7E-B3EC-2D624C70BD5B}" srcOrd="0" destOrd="0" presId="urn:microsoft.com/office/officeart/2018/5/layout/IconLeafLabelList"/>
    <dgm:cxn modelId="{87A0F0D9-61CF-4AD7-8F93-351378E1B428}" type="presOf" srcId="{166A0D7B-18B9-4FC2-A0EB-AFAF88645C7C}" destId="{614C33CB-B30D-4C88-98B1-C623B7F76F4B}" srcOrd="0" destOrd="0" presId="urn:microsoft.com/office/officeart/2018/5/layout/IconLeafLabelList"/>
    <dgm:cxn modelId="{DE79BEDA-559B-4901-AC68-C7BAE764B59C}" type="presOf" srcId="{D57ADE03-9787-4752-87D0-3A05F829506E}" destId="{9608F17C-47D2-4436-A2D1-A8222EE62B88}" srcOrd="0" destOrd="0" presId="urn:microsoft.com/office/officeart/2018/5/layout/IconLeafLabelList"/>
    <dgm:cxn modelId="{2E0741EB-C613-4B50-898D-A85355230650}" type="presOf" srcId="{28A60954-15A2-4ACD-B948-CE814D8D42A1}" destId="{534C4131-0ACB-4BF5-8D4D-94B4C12EEB2F}" srcOrd="0" destOrd="0" presId="urn:microsoft.com/office/officeart/2018/5/layout/IconLeafLabelList"/>
    <dgm:cxn modelId="{C239D1F4-741B-4EC1-B653-41F76729D6E9}" srcId="{CFA9CAEA-C4C1-4C51-B549-9A46392A6A45}" destId="{28A60954-15A2-4ACD-B948-CE814D8D42A1}" srcOrd="3" destOrd="0" parTransId="{AEA14DFD-C51D-4B7B-9E19-2F9D947D99D9}" sibTransId="{5E586C1E-96AB-4892-A3E2-555BF1B13B0B}"/>
    <dgm:cxn modelId="{64E88B45-60A8-4BD0-817C-D55A1F9114F5}" type="presParOf" srcId="{086D429B-BAF6-4B7E-B3EC-2D624C70BD5B}" destId="{F0EECB09-1BA3-4C56-885A-8624EE11D210}" srcOrd="0" destOrd="0" presId="urn:microsoft.com/office/officeart/2018/5/layout/IconLeafLabelList"/>
    <dgm:cxn modelId="{E962DB38-63A9-4151-A66A-1C53B99C47FC}" type="presParOf" srcId="{F0EECB09-1BA3-4C56-885A-8624EE11D210}" destId="{8D5D8CDF-9B0E-486E-866E-DBA888931035}" srcOrd="0" destOrd="0" presId="urn:microsoft.com/office/officeart/2018/5/layout/IconLeafLabelList"/>
    <dgm:cxn modelId="{EF314D53-2DA3-4CAA-BDDB-2109643187D5}" type="presParOf" srcId="{F0EECB09-1BA3-4C56-885A-8624EE11D210}" destId="{F688FE28-89A5-4B72-9080-89446090EDD4}" srcOrd="1" destOrd="0" presId="urn:microsoft.com/office/officeart/2018/5/layout/IconLeafLabelList"/>
    <dgm:cxn modelId="{2BA56549-266C-4639-8097-F9C1CFDB040B}" type="presParOf" srcId="{F0EECB09-1BA3-4C56-885A-8624EE11D210}" destId="{079A8CFB-1E49-441B-BF20-53B0190064BB}" srcOrd="2" destOrd="0" presId="urn:microsoft.com/office/officeart/2018/5/layout/IconLeafLabelList"/>
    <dgm:cxn modelId="{34FD3D0D-49AB-45AF-8327-AC7CBA60BC2E}" type="presParOf" srcId="{F0EECB09-1BA3-4C56-885A-8624EE11D210}" destId="{9608F17C-47D2-4436-A2D1-A8222EE62B88}" srcOrd="3" destOrd="0" presId="urn:microsoft.com/office/officeart/2018/5/layout/IconLeafLabelList"/>
    <dgm:cxn modelId="{65D1A75A-FD87-4957-B154-7E3F73F6B7E2}" type="presParOf" srcId="{086D429B-BAF6-4B7E-B3EC-2D624C70BD5B}" destId="{E82604F5-F2F2-403D-9CAC-B52E40097C34}" srcOrd="1" destOrd="0" presId="urn:microsoft.com/office/officeart/2018/5/layout/IconLeafLabelList"/>
    <dgm:cxn modelId="{358AA274-1D77-477B-A164-DA9A96DD647B}" type="presParOf" srcId="{086D429B-BAF6-4B7E-B3EC-2D624C70BD5B}" destId="{6047166B-5A43-492E-9A61-4857B5A4907B}" srcOrd="2" destOrd="0" presId="urn:microsoft.com/office/officeart/2018/5/layout/IconLeafLabelList"/>
    <dgm:cxn modelId="{D9A8FE0B-C340-4CA9-A6B8-D15C5CEE5E34}" type="presParOf" srcId="{6047166B-5A43-492E-9A61-4857B5A4907B}" destId="{60D6022F-9E41-4A6F-82D0-A8B88F03C717}" srcOrd="0" destOrd="0" presId="urn:microsoft.com/office/officeart/2018/5/layout/IconLeafLabelList"/>
    <dgm:cxn modelId="{A174D2A1-CC55-4057-84FC-4968F9492AE7}" type="presParOf" srcId="{6047166B-5A43-492E-9A61-4857B5A4907B}" destId="{995BD00A-D313-477E-8CFB-0E707AD0D596}" srcOrd="1" destOrd="0" presId="urn:microsoft.com/office/officeart/2018/5/layout/IconLeafLabelList"/>
    <dgm:cxn modelId="{D7428341-73C2-46E5-9130-93C7B112A87E}" type="presParOf" srcId="{6047166B-5A43-492E-9A61-4857B5A4907B}" destId="{300B878C-EB31-4113-85C7-0BF0DBA888A6}" srcOrd="2" destOrd="0" presId="urn:microsoft.com/office/officeart/2018/5/layout/IconLeafLabelList"/>
    <dgm:cxn modelId="{570CCBA7-D3F7-4CF9-98A0-8E25EEDD62B0}" type="presParOf" srcId="{6047166B-5A43-492E-9A61-4857B5A4907B}" destId="{614C33CB-B30D-4C88-98B1-C623B7F76F4B}" srcOrd="3" destOrd="0" presId="urn:microsoft.com/office/officeart/2018/5/layout/IconLeafLabelList"/>
    <dgm:cxn modelId="{F7AD9C95-B787-4630-A9DC-2C5658738F61}" type="presParOf" srcId="{086D429B-BAF6-4B7E-B3EC-2D624C70BD5B}" destId="{A671A659-F02D-4F6B-B17E-E6329051FF80}" srcOrd="3" destOrd="0" presId="urn:microsoft.com/office/officeart/2018/5/layout/IconLeafLabelList"/>
    <dgm:cxn modelId="{15568C87-4857-4DC2-A286-75BBEE789683}" type="presParOf" srcId="{086D429B-BAF6-4B7E-B3EC-2D624C70BD5B}" destId="{3A7439CB-AC73-470A-BEC0-B5BD08FEA9D8}" srcOrd="4" destOrd="0" presId="urn:microsoft.com/office/officeart/2018/5/layout/IconLeafLabelList"/>
    <dgm:cxn modelId="{2CCD40D4-24FA-428E-B4B1-A908F9432FD2}" type="presParOf" srcId="{3A7439CB-AC73-470A-BEC0-B5BD08FEA9D8}" destId="{70567625-F63C-403D-A24E-08ACFA6A32A4}" srcOrd="0" destOrd="0" presId="urn:microsoft.com/office/officeart/2018/5/layout/IconLeafLabelList"/>
    <dgm:cxn modelId="{C0EC66D4-F59F-4EF6-A763-76A653A53112}" type="presParOf" srcId="{3A7439CB-AC73-470A-BEC0-B5BD08FEA9D8}" destId="{4B03FC72-C788-4511-A01E-D32252EBCF01}" srcOrd="1" destOrd="0" presId="urn:microsoft.com/office/officeart/2018/5/layout/IconLeafLabelList"/>
    <dgm:cxn modelId="{FE3D14DF-98D0-4E6B-B506-8927F759D266}" type="presParOf" srcId="{3A7439CB-AC73-470A-BEC0-B5BD08FEA9D8}" destId="{29998025-3ADA-4747-B4D6-339AC1763BD5}" srcOrd="2" destOrd="0" presId="urn:microsoft.com/office/officeart/2018/5/layout/IconLeafLabelList"/>
    <dgm:cxn modelId="{6DE47690-0111-4628-AE66-DCC49E3C69CA}" type="presParOf" srcId="{3A7439CB-AC73-470A-BEC0-B5BD08FEA9D8}" destId="{C3C4875C-614F-40BE-B844-10FA242581AD}" srcOrd="3" destOrd="0" presId="urn:microsoft.com/office/officeart/2018/5/layout/IconLeafLabelList"/>
    <dgm:cxn modelId="{00CAAAFA-F634-4B24-B2EB-8C8213C1B0EC}" type="presParOf" srcId="{086D429B-BAF6-4B7E-B3EC-2D624C70BD5B}" destId="{C1B2555C-8D98-4132-86B4-F12DDD923213}" srcOrd="5" destOrd="0" presId="urn:microsoft.com/office/officeart/2018/5/layout/IconLeafLabelList"/>
    <dgm:cxn modelId="{6F70D2BC-9C43-4368-9631-DD6668953E89}" type="presParOf" srcId="{086D429B-BAF6-4B7E-B3EC-2D624C70BD5B}" destId="{A19B811C-ADDF-42C6-9F0B-BA94A5F36829}" srcOrd="6" destOrd="0" presId="urn:microsoft.com/office/officeart/2018/5/layout/IconLeafLabelList"/>
    <dgm:cxn modelId="{50241781-F2F1-4338-B864-0ACCF627D39F}" type="presParOf" srcId="{A19B811C-ADDF-42C6-9F0B-BA94A5F36829}" destId="{77BE11F1-B1E9-4F35-B056-AF6031587323}" srcOrd="0" destOrd="0" presId="urn:microsoft.com/office/officeart/2018/5/layout/IconLeafLabelList"/>
    <dgm:cxn modelId="{29BA6DD5-7426-404A-9B89-E912F38FDBD7}" type="presParOf" srcId="{A19B811C-ADDF-42C6-9F0B-BA94A5F36829}" destId="{C8BEBEAC-C12D-465E-A418-1ECE3E409DC5}" srcOrd="1" destOrd="0" presId="urn:microsoft.com/office/officeart/2018/5/layout/IconLeafLabelList"/>
    <dgm:cxn modelId="{7932CE55-EE04-4F44-ABA5-61F13B810E7C}" type="presParOf" srcId="{A19B811C-ADDF-42C6-9F0B-BA94A5F36829}" destId="{981B80F6-E355-4575-BCD1-98475EB6C736}" srcOrd="2" destOrd="0" presId="urn:microsoft.com/office/officeart/2018/5/layout/IconLeafLabelList"/>
    <dgm:cxn modelId="{C0DE6ECD-4302-47E5-A5C3-16D56AF42914}" type="presParOf" srcId="{A19B811C-ADDF-42C6-9F0B-BA94A5F36829}" destId="{534C4131-0ACB-4BF5-8D4D-94B4C12EEB2F}" srcOrd="3" destOrd="0" presId="urn:microsoft.com/office/officeart/2018/5/layout/IconLeafLabelList"/>
    <dgm:cxn modelId="{B880B68A-B8FD-4FB2-8AD8-C17BF3403FDB}" type="presParOf" srcId="{086D429B-BAF6-4B7E-B3EC-2D624C70BD5B}" destId="{44F2BDDA-87F9-43C5-AC96-062B5FE4A248}" srcOrd="7" destOrd="0" presId="urn:microsoft.com/office/officeart/2018/5/layout/IconLeafLabelList"/>
    <dgm:cxn modelId="{437836C0-7543-4441-A2BF-47721FBF83EA}" type="presParOf" srcId="{086D429B-BAF6-4B7E-B3EC-2D624C70BD5B}" destId="{B1C4D841-CC49-4825-9C7F-052D52C321A1}" srcOrd="8" destOrd="0" presId="urn:microsoft.com/office/officeart/2018/5/layout/IconLeafLabelList"/>
    <dgm:cxn modelId="{B27F008B-D773-4146-ABBD-B20309F68845}" type="presParOf" srcId="{B1C4D841-CC49-4825-9C7F-052D52C321A1}" destId="{AEF5CC18-8767-4D73-B7DF-2882D7AA7A9D}" srcOrd="0" destOrd="0" presId="urn:microsoft.com/office/officeart/2018/5/layout/IconLeafLabelList"/>
    <dgm:cxn modelId="{E2CDB97D-BE27-4798-976D-BA2452234C91}" type="presParOf" srcId="{B1C4D841-CC49-4825-9C7F-052D52C321A1}" destId="{9D0FA713-0F03-4A9A-9093-33A22D033405}" srcOrd="1" destOrd="0" presId="urn:microsoft.com/office/officeart/2018/5/layout/IconLeafLabelList"/>
    <dgm:cxn modelId="{1D0AAD00-AB6B-46EB-93E4-4CA4CC610625}" type="presParOf" srcId="{B1C4D841-CC49-4825-9C7F-052D52C321A1}" destId="{3B8F546C-0544-4877-A80A-A5F55089A779}" srcOrd="2" destOrd="0" presId="urn:microsoft.com/office/officeart/2018/5/layout/IconLeafLabelList"/>
    <dgm:cxn modelId="{B66E4F97-BD33-49A8-9468-EF62C3D5D5F1}" type="presParOf" srcId="{B1C4D841-CC49-4825-9C7F-052D52C321A1}" destId="{F2BD6E10-5BAA-4559-9127-632964EA87F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0B2747-6DCE-42B7-948B-6C097B344E2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18F1D1D-2E00-4814-BDDA-63B0E2C0930B}">
      <dgm:prSet/>
      <dgm:spPr/>
      <dgm:t>
        <a:bodyPr/>
        <a:lstStyle/>
        <a:p>
          <a:r>
            <a:rPr lang="en-US"/>
            <a:t>Used to populate our database with book data</a:t>
          </a:r>
        </a:p>
      </dgm:t>
    </dgm:pt>
    <dgm:pt modelId="{086D194C-7A1C-445C-8992-826F581B6828}" type="parTrans" cxnId="{D8BB6CD2-9401-4A2C-8040-EC3EC98AECC5}">
      <dgm:prSet/>
      <dgm:spPr/>
      <dgm:t>
        <a:bodyPr/>
        <a:lstStyle/>
        <a:p>
          <a:endParaRPr lang="en-US"/>
        </a:p>
      </dgm:t>
    </dgm:pt>
    <dgm:pt modelId="{FD923F5D-AD29-401A-9AB2-707D08F06676}" type="sibTrans" cxnId="{D8BB6CD2-9401-4A2C-8040-EC3EC98AECC5}">
      <dgm:prSet/>
      <dgm:spPr/>
      <dgm:t>
        <a:bodyPr/>
        <a:lstStyle/>
        <a:p>
          <a:endParaRPr lang="en-US"/>
        </a:p>
      </dgm:t>
    </dgm:pt>
    <dgm:pt modelId="{B223363B-DF8D-4EC6-83FC-01771E1AA3E6}">
      <dgm:prSet/>
      <dgm:spPr/>
      <dgm:t>
        <a:bodyPr/>
        <a:lstStyle/>
        <a:p>
          <a:r>
            <a:rPr lang="en-US"/>
            <a:t>Our first time using an API in a project</a:t>
          </a:r>
        </a:p>
      </dgm:t>
    </dgm:pt>
    <dgm:pt modelId="{68427FB1-2BE9-4316-A59D-D41197C91BE4}" type="parTrans" cxnId="{19155177-27E4-4ABE-9C24-69F65A8A8FFC}">
      <dgm:prSet/>
      <dgm:spPr/>
      <dgm:t>
        <a:bodyPr/>
        <a:lstStyle/>
        <a:p>
          <a:endParaRPr lang="en-US"/>
        </a:p>
      </dgm:t>
    </dgm:pt>
    <dgm:pt modelId="{9CB784F3-676E-4FD2-919C-CFB4AAB0BE81}" type="sibTrans" cxnId="{19155177-27E4-4ABE-9C24-69F65A8A8FFC}">
      <dgm:prSet/>
      <dgm:spPr/>
      <dgm:t>
        <a:bodyPr/>
        <a:lstStyle/>
        <a:p>
          <a:endParaRPr lang="en-US"/>
        </a:p>
      </dgm:t>
    </dgm:pt>
    <dgm:pt modelId="{5FF4C526-1D2E-4D1D-97BB-EC64C4F11B20}">
      <dgm:prSet/>
      <dgm:spPr/>
      <dgm:t>
        <a:bodyPr/>
        <a:lstStyle/>
        <a:p>
          <a:r>
            <a:rPr lang="en-US"/>
            <a:t>Also used it for viewing details of an individual book</a:t>
          </a:r>
        </a:p>
      </dgm:t>
    </dgm:pt>
    <dgm:pt modelId="{34B0F3B2-CD0E-4FC9-A1BB-F9C49D8493B0}" type="parTrans" cxnId="{1EDEDCEA-DD0D-4B4A-A441-BB6C5F3C2FB4}">
      <dgm:prSet/>
      <dgm:spPr/>
      <dgm:t>
        <a:bodyPr/>
        <a:lstStyle/>
        <a:p>
          <a:endParaRPr lang="en-US"/>
        </a:p>
      </dgm:t>
    </dgm:pt>
    <dgm:pt modelId="{A41B10F1-34C9-47C3-962A-A59EEA559E21}" type="sibTrans" cxnId="{1EDEDCEA-DD0D-4B4A-A441-BB6C5F3C2FB4}">
      <dgm:prSet/>
      <dgm:spPr/>
      <dgm:t>
        <a:bodyPr/>
        <a:lstStyle/>
        <a:p>
          <a:endParaRPr lang="en-US"/>
        </a:p>
      </dgm:t>
    </dgm:pt>
    <dgm:pt modelId="{58C09F09-4574-433B-82BB-1B7779B179C8}" type="pres">
      <dgm:prSet presAssocID="{620B2747-6DCE-42B7-948B-6C097B344E22}" presName="root" presStyleCnt="0">
        <dgm:presLayoutVars>
          <dgm:dir/>
          <dgm:resizeHandles val="exact"/>
        </dgm:presLayoutVars>
      </dgm:prSet>
      <dgm:spPr/>
    </dgm:pt>
    <dgm:pt modelId="{94424596-5E43-4F91-BA9E-4134BAC4597D}" type="pres">
      <dgm:prSet presAssocID="{018F1D1D-2E00-4814-BDDA-63B0E2C0930B}" presName="compNode" presStyleCnt="0"/>
      <dgm:spPr/>
    </dgm:pt>
    <dgm:pt modelId="{2C5D84F9-ED27-4388-84CF-DB5AF360DDCD}" type="pres">
      <dgm:prSet presAssocID="{018F1D1D-2E00-4814-BDDA-63B0E2C0930B}" presName="bgRect" presStyleLbl="bgShp" presStyleIdx="0" presStyleCnt="3"/>
      <dgm:spPr/>
    </dgm:pt>
    <dgm:pt modelId="{D1B76A67-7601-4FF8-A39F-AC6095BDEA67}" type="pres">
      <dgm:prSet presAssocID="{018F1D1D-2E00-4814-BDDA-63B0E2C0930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4AEA55E-3CC6-4811-BCDE-F92D19C480EA}" type="pres">
      <dgm:prSet presAssocID="{018F1D1D-2E00-4814-BDDA-63B0E2C0930B}" presName="spaceRect" presStyleCnt="0"/>
      <dgm:spPr/>
    </dgm:pt>
    <dgm:pt modelId="{4C1F11D1-5C7E-46F6-9171-8DF0F567CB6A}" type="pres">
      <dgm:prSet presAssocID="{018F1D1D-2E00-4814-BDDA-63B0E2C0930B}" presName="parTx" presStyleLbl="revTx" presStyleIdx="0" presStyleCnt="3">
        <dgm:presLayoutVars>
          <dgm:chMax val="0"/>
          <dgm:chPref val="0"/>
        </dgm:presLayoutVars>
      </dgm:prSet>
      <dgm:spPr/>
    </dgm:pt>
    <dgm:pt modelId="{07F5A20B-EB4F-42A8-87E3-E4A689180C8B}" type="pres">
      <dgm:prSet presAssocID="{FD923F5D-AD29-401A-9AB2-707D08F06676}" presName="sibTrans" presStyleCnt="0"/>
      <dgm:spPr/>
    </dgm:pt>
    <dgm:pt modelId="{721FBC13-01AE-445F-824B-0AC4A0ACA0D1}" type="pres">
      <dgm:prSet presAssocID="{B223363B-DF8D-4EC6-83FC-01771E1AA3E6}" presName="compNode" presStyleCnt="0"/>
      <dgm:spPr/>
    </dgm:pt>
    <dgm:pt modelId="{019D74D1-4A61-43A0-97F3-A62D09274E4F}" type="pres">
      <dgm:prSet presAssocID="{B223363B-DF8D-4EC6-83FC-01771E1AA3E6}" presName="bgRect" presStyleLbl="bgShp" presStyleIdx="1" presStyleCnt="3"/>
      <dgm:spPr/>
    </dgm:pt>
    <dgm:pt modelId="{5BB2A68D-40DA-403A-A900-C1F5392D646A}" type="pres">
      <dgm:prSet presAssocID="{B223363B-DF8D-4EC6-83FC-01771E1AA3E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E8EE6B1-B73E-4E21-86FD-E2CA751E01A6}" type="pres">
      <dgm:prSet presAssocID="{B223363B-DF8D-4EC6-83FC-01771E1AA3E6}" presName="spaceRect" presStyleCnt="0"/>
      <dgm:spPr/>
    </dgm:pt>
    <dgm:pt modelId="{5BC5DA74-F772-4B3C-90E4-FAC016230DC3}" type="pres">
      <dgm:prSet presAssocID="{B223363B-DF8D-4EC6-83FC-01771E1AA3E6}" presName="parTx" presStyleLbl="revTx" presStyleIdx="1" presStyleCnt="3">
        <dgm:presLayoutVars>
          <dgm:chMax val="0"/>
          <dgm:chPref val="0"/>
        </dgm:presLayoutVars>
      </dgm:prSet>
      <dgm:spPr/>
    </dgm:pt>
    <dgm:pt modelId="{46D26809-8DBC-4C92-885E-DF813839704B}" type="pres">
      <dgm:prSet presAssocID="{9CB784F3-676E-4FD2-919C-CFB4AAB0BE81}" presName="sibTrans" presStyleCnt="0"/>
      <dgm:spPr/>
    </dgm:pt>
    <dgm:pt modelId="{A88543C3-2A4C-4433-A0D2-EDE31405DC65}" type="pres">
      <dgm:prSet presAssocID="{5FF4C526-1D2E-4D1D-97BB-EC64C4F11B20}" presName="compNode" presStyleCnt="0"/>
      <dgm:spPr/>
    </dgm:pt>
    <dgm:pt modelId="{2342B888-1FE4-4471-ABEB-85F9B95D4D01}" type="pres">
      <dgm:prSet presAssocID="{5FF4C526-1D2E-4D1D-97BB-EC64C4F11B20}" presName="bgRect" presStyleLbl="bgShp" presStyleIdx="2" presStyleCnt="3"/>
      <dgm:spPr/>
    </dgm:pt>
    <dgm:pt modelId="{6F686A74-E03F-490F-9D46-0DB3E2DE2E64}" type="pres">
      <dgm:prSet presAssocID="{5FF4C526-1D2E-4D1D-97BB-EC64C4F11B2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14425E2-D2E4-4C77-B5F5-7E2A14169EBD}" type="pres">
      <dgm:prSet presAssocID="{5FF4C526-1D2E-4D1D-97BB-EC64C4F11B20}" presName="spaceRect" presStyleCnt="0"/>
      <dgm:spPr/>
    </dgm:pt>
    <dgm:pt modelId="{DF9BCBE1-2D58-443F-93FF-D8948268883A}" type="pres">
      <dgm:prSet presAssocID="{5FF4C526-1D2E-4D1D-97BB-EC64C4F11B2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4AA2523-3A3B-4B02-8C0E-B0301F3D7D25}" type="presOf" srcId="{5FF4C526-1D2E-4D1D-97BB-EC64C4F11B20}" destId="{DF9BCBE1-2D58-443F-93FF-D8948268883A}" srcOrd="0" destOrd="0" presId="urn:microsoft.com/office/officeart/2018/2/layout/IconVerticalSolidList"/>
    <dgm:cxn modelId="{19155177-27E4-4ABE-9C24-69F65A8A8FFC}" srcId="{620B2747-6DCE-42B7-948B-6C097B344E22}" destId="{B223363B-DF8D-4EC6-83FC-01771E1AA3E6}" srcOrd="1" destOrd="0" parTransId="{68427FB1-2BE9-4316-A59D-D41197C91BE4}" sibTransId="{9CB784F3-676E-4FD2-919C-CFB4AAB0BE81}"/>
    <dgm:cxn modelId="{9AACEA86-B73D-4FD4-9F77-3E4F718D7528}" type="presOf" srcId="{018F1D1D-2E00-4814-BDDA-63B0E2C0930B}" destId="{4C1F11D1-5C7E-46F6-9171-8DF0F567CB6A}" srcOrd="0" destOrd="0" presId="urn:microsoft.com/office/officeart/2018/2/layout/IconVerticalSolidList"/>
    <dgm:cxn modelId="{D8BB6CD2-9401-4A2C-8040-EC3EC98AECC5}" srcId="{620B2747-6DCE-42B7-948B-6C097B344E22}" destId="{018F1D1D-2E00-4814-BDDA-63B0E2C0930B}" srcOrd="0" destOrd="0" parTransId="{086D194C-7A1C-445C-8992-826F581B6828}" sibTransId="{FD923F5D-AD29-401A-9AB2-707D08F06676}"/>
    <dgm:cxn modelId="{E3A63AD5-0CAF-4FC1-B492-CF730477A29C}" type="presOf" srcId="{B223363B-DF8D-4EC6-83FC-01771E1AA3E6}" destId="{5BC5DA74-F772-4B3C-90E4-FAC016230DC3}" srcOrd="0" destOrd="0" presId="urn:microsoft.com/office/officeart/2018/2/layout/IconVerticalSolidList"/>
    <dgm:cxn modelId="{1EDEDCEA-DD0D-4B4A-A441-BB6C5F3C2FB4}" srcId="{620B2747-6DCE-42B7-948B-6C097B344E22}" destId="{5FF4C526-1D2E-4D1D-97BB-EC64C4F11B20}" srcOrd="2" destOrd="0" parTransId="{34B0F3B2-CD0E-4FC9-A1BB-F9C49D8493B0}" sibTransId="{A41B10F1-34C9-47C3-962A-A59EEA559E21}"/>
    <dgm:cxn modelId="{9DFFCFF6-4CE0-4958-9B41-56BB009244C5}" type="presOf" srcId="{620B2747-6DCE-42B7-948B-6C097B344E22}" destId="{58C09F09-4574-433B-82BB-1B7779B179C8}" srcOrd="0" destOrd="0" presId="urn:microsoft.com/office/officeart/2018/2/layout/IconVerticalSolidList"/>
    <dgm:cxn modelId="{AD6F66B6-C177-4BE0-8185-0814E1E9F9D5}" type="presParOf" srcId="{58C09F09-4574-433B-82BB-1B7779B179C8}" destId="{94424596-5E43-4F91-BA9E-4134BAC4597D}" srcOrd="0" destOrd="0" presId="urn:microsoft.com/office/officeart/2018/2/layout/IconVerticalSolidList"/>
    <dgm:cxn modelId="{21E9378B-4F53-41E8-A43B-787C2431388A}" type="presParOf" srcId="{94424596-5E43-4F91-BA9E-4134BAC4597D}" destId="{2C5D84F9-ED27-4388-84CF-DB5AF360DDCD}" srcOrd="0" destOrd="0" presId="urn:microsoft.com/office/officeart/2018/2/layout/IconVerticalSolidList"/>
    <dgm:cxn modelId="{F51BF5E0-680F-4459-9519-BB143B9472C8}" type="presParOf" srcId="{94424596-5E43-4F91-BA9E-4134BAC4597D}" destId="{D1B76A67-7601-4FF8-A39F-AC6095BDEA67}" srcOrd="1" destOrd="0" presId="urn:microsoft.com/office/officeart/2018/2/layout/IconVerticalSolidList"/>
    <dgm:cxn modelId="{888689CC-1A1A-4374-948D-6B79619424BA}" type="presParOf" srcId="{94424596-5E43-4F91-BA9E-4134BAC4597D}" destId="{94AEA55E-3CC6-4811-BCDE-F92D19C480EA}" srcOrd="2" destOrd="0" presId="urn:microsoft.com/office/officeart/2018/2/layout/IconVerticalSolidList"/>
    <dgm:cxn modelId="{7D1F9407-D49B-4B53-84D3-C7A6F1EC1F1E}" type="presParOf" srcId="{94424596-5E43-4F91-BA9E-4134BAC4597D}" destId="{4C1F11D1-5C7E-46F6-9171-8DF0F567CB6A}" srcOrd="3" destOrd="0" presId="urn:microsoft.com/office/officeart/2018/2/layout/IconVerticalSolidList"/>
    <dgm:cxn modelId="{37CB4662-C01E-4A10-8947-F9DA180486B0}" type="presParOf" srcId="{58C09F09-4574-433B-82BB-1B7779B179C8}" destId="{07F5A20B-EB4F-42A8-87E3-E4A689180C8B}" srcOrd="1" destOrd="0" presId="urn:microsoft.com/office/officeart/2018/2/layout/IconVerticalSolidList"/>
    <dgm:cxn modelId="{F84B0B6B-388E-403B-977B-CA3C1A5E9806}" type="presParOf" srcId="{58C09F09-4574-433B-82BB-1B7779B179C8}" destId="{721FBC13-01AE-445F-824B-0AC4A0ACA0D1}" srcOrd="2" destOrd="0" presId="urn:microsoft.com/office/officeart/2018/2/layout/IconVerticalSolidList"/>
    <dgm:cxn modelId="{C0B12ED5-B1BD-43F7-AC40-0AAA2B598DF2}" type="presParOf" srcId="{721FBC13-01AE-445F-824B-0AC4A0ACA0D1}" destId="{019D74D1-4A61-43A0-97F3-A62D09274E4F}" srcOrd="0" destOrd="0" presId="urn:microsoft.com/office/officeart/2018/2/layout/IconVerticalSolidList"/>
    <dgm:cxn modelId="{D58EDBE4-3584-4635-AA02-531C9FB611A1}" type="presParOf" srcId="{721FBC13-01AE-445F-824B-0AC4A0ACA0D1}" destId="{5BB2A68D-40DA-403A-A900-C1F5392D646A}" srcOrd="1" destOrd="0" presId="urn:microsoft.com/office/officeart/2018/2/layout/IconVerticalSolidList"/>
    <dgm:cxn modelId="{BB781067-F758-49B0-8878-12E039A474BF}" type="presParOf" srcId="{721FBC13-01AE-445F-824B-0AC4A0ACA0D1}" destId="{FE8EE6B1-B73E-4E21-86FD-E2CA751E01A6}" srcOrd="2" destOrd="0" presId="urn:microsoft.com/office/officeart/2018/2/layout/IconVerticalSolidList"/>
    <dgm:cxn modelId="{CE4F5868-10BF-4DF5-96CA-76DA45B8C0A2}" type="presParOf" srcId="{721FBC13-01AE-445F-824B-0AC4A0ACA0D1}" destId="{5BC5DA74-F772-4B3C-90E4-FAC016230DC3}" srcOrd="3" destOrd="0" presId="urn:microsoft.com/office/officeart/2018/2/layout/IconVerticalSolidList"/>
    <dgm:cxn modelId="{711F0AFE-5788-4B70-A51C-53FB8C9FD3CD}" type="presParOf" srcId="{58C09F09-4574-433B-82BB-1B7779B179C8}" destId="{46D26809-8DBC-4C92-885E-DF813839704B}" srcOrd="3" destOrd="0" presId="urn:microsoft.com/office/officeart/2018/2/layout/IconVerticalSolidList"/>
    <dgm:cxn modelId="{248F0C21-A329-4D95-B5EF-DFC30C4B8F2E}" type="presParOf" srcId="{58C09F09-4574-433B-82BB-1B7779B179C8}" destId="{A88543C3-2A4C-4433-A0D2-EDE31405DC65}" srcOrd="4" destOrd="0" presId="urn:microsoft.com/office/officeart/2018/2/layout/IconVerticalSolidList"/>
    <dgm:cxn modelId="{26979A00-4C68-41A3-BC91-498FABA3997F}" type="presParOf" srcId="{A88543C3-2A4C-4433-A0D2-EDE31405DC65}" destId="{2342B888-1FE4-4471-ABEB-85F9B95D4D01}" srcOrd="0" destOrd="0" presId="urn:microsoft.com/office/officeart/2018/2/layout/IconVerticalSolidList"/>
    <dgm:cxn modelId="{0E0236AC-AB72-4291-B101-094B88976BDA}" type="presParOf" srcId="{A88543C3-2A4C-4433-A0D2-EDE31405DC65}" destId="{6F686A74-E03F-490F-9D46-0DB3E2DE2E64}" srcOrd="1" destOrd="0" presId="urn:microsoft.com/office/officeart/2018/2/layout/IconVerticalSolidList"/>
    <dgm:cxn modelId="{076C81C6-2F8C-4D38-9102-997FBBCDA9F9}" type="presParOf" srcId="{A88543C3-2A4C-4433-A0D2-EDE31405DC65}" destId="{D14425E2-D2E4-4C77-B5F5-7E2A14169EBD}" srcOrd="2" destOrd="0" presId="urn:microsoft.com/office/officeart/2018/2/layout/IconVerticalSolidList"/>
    <dgm:cxn modelId="{928B26CC-42FC-4731-9ABD-908235FD6ABD}" type="presParOf" srcId="{A88543C3-2A4C-4433-A0D2-EDE31405DC65}" destId="{DF9BCBE1-2D58-443F-93FF-D8948268883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D8CDF-9B0E-486E-866E-DBA888931035}">
      <dsp:nvSpPr>
        <dsp:cNvPr id="0" name=""/>
        <dsp:cNvSpPr/>
      </dsp:nvSpPr>
      <dsp:spPr>
        <a:xfrm>
          <a:off x="474228" y="118771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8FE28-89A5-4B72-9080-89446090EDD4}">
      <dsp:nvSpPr>
        <dsp:cNvPr id="0" name=""/>
        <dsp:cNvSpPr/>
      </dsp:nvSpPr>
      <dsp:spPr>
        <a:xfrm>
          <a:off x="708228" y="1421711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08F17C-47D2-4436-A2D1-A8222EE62B88}">
      <dsp:nvSpPr>
        <dsp:cNvPr id="0" name=""/>
        <dsp:cNvSpPr/>
      </dsp:nvSpPr>
      <dsp:spPr>
        <a:xfrm>
          <a:off x="123228" y="262771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View software books</a:t>
          </a:r>
        </a:p>
      </dsp:txBody>
      <dsp:txXfrm>
        <a:off x="123228" y="2627711"/>
        <a:ext cx="1800000" cy="720000"/>
      </dsp:txXfrm>
    </dsp:sp>
    <dsp:sp modelId="{60D6022F-9E41-4A6F-82D0-A8B88F03C717}">
      <dsp:nvSpPr>
        <dsp:cNvPr id="0" name=""/>
        <dsp:cNvSpPr/>
      </dsp:nvSpPr>
      <dsp:spPr>
        <a:xfrm>
          <a:off x="2589228" y="118771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5BD00A-D313-477E-8CFB-0E707AD0D596}">
      <dsp:nvSpPr>
        <dsp:cNvPr id="0" name=""/>
        <dsp:cNvSpPr/>
      </dsp:nvSpPr>
      <dsp:spPr>
        <a:xfrm>
          <a:off x="2823228" y="142171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4C33CB-B30D-4C88-98B1-C623B7F76F4B}">
      <dsp:nvSpPr>
        <dsp:cNvPr id="0" name=""/>
        <dsp:cNvSpPr/>
      </dsp:nvSpPr>
      <dsp:spPr>
        <a:xfrm>
          <a:off x="2238228" y="262771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Order of the books changes based on user interaction</a:t>
          </a:r>
        </a:p>
      </dsp:txBody>
      <dsp:txXfrm>
        <a:off x="2238228" y="2627711"/>
        <a:ext cx="1800000" cy="720000"/>
      </dsp:txXfrm>
    </dsp:sp>
    <dsp:sp modelId="{70567625-F63C-403D-A24E-08ACFA6A32A4}">
      <dsp:nvSpPr>
        <dsp:cNvPr id="0" name=""/>
        <dsp:cNvSpPr/>
      </dsp:nvSpPr>
      <dsp:spPr>
        <a:xfrm>
          <a:off x="4704228" y="118771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03FC72-C788-4511-A01E-D32252EBCF01}">
      <dsp:nvSpPr>
        <dsp:cNvPr id="0" name=""/>
        <dsp:cNvSpPr/>
      </dsp:nvSpPr>
      <dsp:spPr>
        <a:xfrm>
          <a:off x="4938228" y="142171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C4875C-614F-40BE-B844-10FA242581AD}">
      <dsp:nvSpPr>
        <dsp:cNvPr id="0" name=""/>
        <dsp:cNvSpPr/>
      </dsp:nvSpPr>
      <dsp:spPr>
        <a:xfrm>
          <a:off x="4353228" y="262771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Save books in a list</a:t>
          </a:r>
        </a:p>
      </dsp:txBody>
      <dsp:txXfrm>
        <a:off x="4353228" y="2627711"/>
        <a:ext cx="1800000" cy="720000"/>
      </dsp:txXfrm>
    </dsp:sp>
    <dsp:sp modelId="{77BE11F1-B1E9-4F35-B056-AF6031587323}">
      <dsp:nvSpPr>
        <dsp:cNvPr id="0" name=""/>
        <dsp:cNvSpPr/>
      </dsp:nvSpPr>
      <dsp:spPr>
        <a:xfrm>
          <a:off x="6819228" y="118771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BEBEAC-C12D-465E-A418-1ECE3E409DC5}">
      <dsp:nvSpPr>
        <dsp:cNvPr id="0" name=""/>
        <dsp:cNvSpPr/>
      </dsp:nvSpPr>
      <dsp:spPr>
        <a:xfrm>
          <a:off x="7053228" y="142171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4C4131-0ACB-4BF5-8D4D-94B4C12EEB2F}">
      <dsp:nvSpPr>
        <dsp:cNvPr id="0" name=""/>
        <dsp:cNvSpPr/>
      </dsp:nvSpPr>
      <dsp:spPr>
        <a:xfrm>
          <a:off x="6468228" y="262771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See ratings and comments for books</a:t>
          </a:r>
        </a:p>
      </dsp:txBody>
      <dsp:txXfrm>
        <a:off x="6468228" y="2627711"/>
        <a:ext cx="1800000" cy="720000"/>
      </dsp:txXfrm>
    </dsp:sp>
    <dsp:sp modelId="{AEF5CC18-8767-4D73-B7DF-2882D7AA7A9D}">
      <dsp:nvSpPr>
        <dsp:cNvPr id="0" name=""/>
        <dsp:cNvSpPr/>
      </dsp:nvSpPr>
      <dsp:spPr>
        <a:xfrm>
          <a:off x="8934228" y="118771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0FA713-0F03-4A9A-9093-33A22D033405}">
      <dsp:nvSpPr>
        <dsp:cNvPr id="0" name=""/>
        <dsp:cNvSpPr/>
      </dsp:nvSpPr>
      <dsp:spPr>
        <a:xfrm>
          <a:off x="9168228" y="1421711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D6E10-5BAA-4559-9127-632964EA87F6}">
      <dsp:nvSpPr>
        <dsp:cNvPr id="0" name=""/>
        <dsp:cNvSpPr/>
      </dsp:nvSpPr>
      <dsp:spPr>
        <a:xfrm>
          <a:off x="8583228" y="262771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Filter and Search books</a:t>
          </a:r>
        </a:p>
      </dsp:txBody>
      <dsp:txXfrm>
        <a:off x="8583228" y="2627711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D84F9-ED27-4388-84CF-DB5AF360DDCD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B76A67-7601-4FF8-A39F-AC6095BDEA67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F11D1-5C7E-46F6-9171-8DF0F567CB6A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Used to populate our database with book data</a:t>
          </a:r>
        </a:p>
      </dsp:txBody>
      <dsp:txXfrm>
        <a:off x="1819120" y="673"/>
        <a:ext cx="4545103" cy="1574995"/>
      </dsp:txXfrm>
    </dsp:sp>
    <dsp:sp modelId="{019D74D1-4A61-43A0-97F3-A62D09274E4F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B2A68D-40DA-403A-A900-C1F5392D646A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C5DA74-F772-4B3C-90E4-FAC016230DC3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Our first time using an API in a project</a:t>
          </a:r>
        </a:p>
      </dsp:txBody>
      <dsp:txXfrm>
        <a:off x="1819120" y="1969418"/>
        <a:ext cx="4545103" cy="1574995"/>
      </dsp:txXfrm>
    </dsp:sp>
    <dsp:sp modelId="{2342B888-1FE4-4471-ABEB-85F9B95D4D01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86A74-E03F-490F-9D46-0DB3E2DE2E64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BCBE1-2D58-443F-93FF-D8948268883A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Also used it for viewing details of an individual book</a:t>
          </a:r>
        </a:p>
      </dsp:txBody>
      <dsp:txXfrm>
        <a:off x="1819120" y="3938162"/>
        <a:ext cx="4545103" cy="1574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D8BA5-20BB-FB85-D731-D88F56010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42B65-2882-8545-16E6-B29490DBA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B1DBE-D6B3-8965-D5D2-55BAF02D2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CDED-3347-4317-AC0A-27852BE0EAF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96514-4306-2786-A779-C9B539D5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DD3AE-7E26-9557-F58B-140D1A34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5822-7F16-44A1-B95D-18C214A6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5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10DA7-F99E-5AF3-5BEA-25FAA2DC2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80F87-4098-7305-2459-42683518A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05618-AFC6-0EE4-BF34-EF4E89BE9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CDED-3347-4317-AC0A-27852BE0EAF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52E34-1814-EFC6-40FF-E3267AB86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F0227-FBAF-5617-4CB4-900C82E66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5822-7F16-44A1-B95D-18C214A6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60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6A91C8-B5E8-E19D-5704-B2C498353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825C8-8707-9F5A-116D-2C65054F4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A1BEE-736B-95DD-632E-63770C78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CDED-3347-4317-AC0A-27852BE0EAF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B8302-541C-B420-FEF1-0CA0AD97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9546E-7081-4C12-F8B0-8381F8B6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5822-7F16-44A1-B95D-18C214A6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2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9E650-FEAB-3F44-3CF5-CDD99C59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51773-D0F4-B88E-7380-C75CEF230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7E360-62A7-FB70-E4C1-F70CFC5C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CDED-3347-4317-AC0A-27852BE0EAF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0745B-E99E-1F3F-E28F-839BC8D17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09172-8DF6-171B-0814-78AA6F7C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5822-7F16-44A1-B95D-18C214A6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8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E0363-8756-8BC9-A940-6189A80A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1E101-EFDF-EF7F-4168-94E93E324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6C673-E0D6-14FC-81EA-D15B649B2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CDED-3347-4317-AC0A-27852BE0EAF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A3C3D-1CCC-350A-B0ED-7E9B7251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8A899-113B-E8FB-2A6F-0440A8A7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5822-7F16-44A1-B95D-18C214A6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6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415BC-83F3-F037-6444-C0B674C2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BAAFB-C65C-4C00-D888-4179E6D6E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60331-A666-3812-8A36-5D04C5CC0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41CAC-E316-352C-553C-73B0B7E7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CDED-3347-4317-AC0A-27852BE0EAF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589BE-F9DF-AE71-29FA-3AA87BCD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7F87D-47D9-9358-E9E6-6FE3892F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5822-7F16-44A1-B95D-18C214A6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1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A780-4929-E47E-3D7E-089170D1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DEABB-B620-D545-8EAB-413E832B8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F76B8-B382-3661-4B66-8F760DE01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5A466-419E-1776-0913-86AFCD88F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D398E-360C-5A8D-74CB-65EDDCD12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5CADE8-BEBE-FB35-B19B-672D1048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CDED-3347-4317-AC0A-27852BE0EAF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01FFA4-EF6F-BB71-D122-2A80EE1BC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AB99B7-93A8-DA66-7E26-C6FFAD334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5822-7F16-44A1-B95D-18C214A6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0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58CE1-312A-E95F-D71B-E6D5AB6F0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FF277-7297-CADA-AB36-206B539B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CDED-3347-4317-AC0A-27852BE0EAF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39048-0DCF-AD41-76B3-F5843060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ABD41-6507-0CCB-1DAE-03DEE73D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5822-7F16-44A1-B95D-18C214A6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6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2CF434-4788-2C4D-C7C4-90FF1D62A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CDED-3347-4317-AC0A-27852BE0EAF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268622-0E71-E3F9-AE5C-605C4CF5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826D9-A8BB-1E9D-48D0-CF96EB34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5822-7F16-44A1-B95D-18C214A6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5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D1B17-2FFF-8A30-50F2-A83899BDC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87C8A-FA57-C812-DC6D-FD38ED5C6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D398E-20D6-ACD7-51AE-BCC224999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69544-0BCF-9373-3E3C-0168BC1B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CDED-3347-4317-AC0A-27852BE0EAF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DA9C3-5EBC-AD40-54DA-575A666B8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E2B8B-0E37-31F2-CF30-17C5BB646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5822-7F16-44A1-B95D-18C214A6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2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EE9E-4185-C5F6-28FD-132614ED1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9E2B4C-E1A1-394A-1A2A-3FCAB3757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654C0-5D74-7097-19E7-C0A26A3EB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BCBB2-0611-1FA8-0CCC-E463CB8FF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CDED-3347-4317-AC0A-27852BE0EAF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211D5-874F-58DB-C169-E6651D75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17E4B-3BA1-CB31-F64F-6C4D3528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5822-7F16-44A1-B95D-18C214A6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8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B55FA0-B8A8-42EB-7531-ABD5BF1D3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DD2D4-74FB-9FA8-6862-F7C7C3846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5B98F-2150-271A-8736-1BEFDE67F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7CDED-3347-4317-AC0A-27852BE0EAF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07A91-9F43-E6E5-2164-D9A508A61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F8778-A15B-6570-8C63-2EC41006A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35822-7F16-44A1-B95D-18C214A6B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2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58048B4-3F65-4EB9-ABA8-099353BE8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E2FDE4-8ECB-4D0B-B871-D4EE5260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white cubes floating in the air&#10;&#10;Description automatically generated">
            <a:extLst>
              <a:ext uri="{FF2B5EF4-FFF2-40B4-BE49-F238E27FC236}">
                <a16:creationId xmlns:a16="http://schemas.microsoft.com/office/drawing/2014/main" id="{18239D61-4C3B-1C69-E214-84C528E938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t="890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7B4D68-56BA-D617-9782-629905F3F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568" y="1169982"/>
            <a:ext cx="10530318" cy="2736390"/>
          </a:xfrm>
        </p:spPr>
        <p:txBody>
          <a:bodyPr anchor="b">
            <a:normAutofit/>
          </a:bodyPr>
          <a:lstStyle/>
          <a:p>
            <a:pPr algn="l"/>
            <a:r>
              <a:rPr lang="en-US" sz="8000">
                <a:solidFill>
                  <a:schemeClr val="tx2"/>
                </a:solidFill>
              </a:rPr>
              <a:t>MySoftwareBookList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72AE6-A858-CD25-3EBF-D661A4880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567" y="4067745"/>
            <a:ext cx="10530318" cy="1949813"/>
          </a:xfrm>
        </p:spPr>
        <p:txBody>
          <a:bodyPr anchor="t">
            <a:normAutofit/>
          </a:bodyPr>
          <a:lstStyle/>
          <a:p>
            <a:pPr algn="l"/>
            <a:endParaRPr lang="en-US" sz="2200">
              <a:solidFill>
                <a:schemeClr val="tx2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86DB23-FEFE-4C3A-88FA-8E855AB1E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BB22FAF-4B4F-40B1-97FF-67CD036C8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8488D89-E3BB-4E60-BF44-5F0BE92E3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8FA7B87-C151-46CF-9E07-DD4FD9717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9EB480-500C-4A3E-BED3-513B88DB01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38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86AA2DA-281A-4806-8977-D617AEAC8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4185774-6FC0-4B8D-A8DB-A88546889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07978" y="0"/>
            <a:ext cx="2484022" cy="6858000"/>
          </a:xfrm>
          <a:custGeom>
            <a:avLst/>
            <a:gdLst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57677 w 2632012"/>
              <a:gd name="connsiteY27" fmla="*/ 2548608 h 6858000"/>
              <a:gd name="connsiteX28" fmla="*/ 399465 w 2632012"/>
              <a:gd name="connsiteY28" fmla="*/ 2412506 h 6858000"/>
              <a:gd name="connsiteX29" fmla="*/ 446400 w 2632012"/>
              <a:gd name="connsiteY29" fmla="*/ 2252507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399465 w 2632012"/>
              <a:gd name="connsiteY28" fmla="*/ 2412506 h 6858000"/>
              <a:gd name="connsiteX29" fmla="*/ 446400 w 2632012"/>
              <a:gd name="connsiteY29" fmla="*/ 2252507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46400 w 2632012"/>
              <a:gd name="connsiteY29" fmla="*/ 2252507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245711 w 2632012"/>
              <a:gd name="connsiteY24" fmla="*/ 5066230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219615 w 2632012"/>
              <a:gd name="connsiteY23" fmla="*/ 5557777 h 6858000"/>
              <a:gd name="connsiteX24" fmla="*/ 245711 w 2632012"/>
              <a:gd name="connsiteY24" fmla="*/ 5066230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08456 w 2632012"/>
              <a:gd name="connsiteY22" fmla="*/ 5878851 h 6858000"/>
              <a:gd name="connsiteX23" fmla="*/ 219615 w 2632012"/>
              <a:gd name="connsiteY23" fmla="*/ 5557777 h 6858000"/>
              <a:gd name="connsiteX24" fmla="*/ 245711 w 2632012"/>
              <a:gd name="connsiteY24" fmla="*/ 5066230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632012" h="6858000">
                <a:moveTo>
                  <a:pt x="932173" y="1512545"/>
                </a:moveTo>
                <a:lnTo>
                  <a:pt x="932462" y="1512581"/>
                </a:lnTo>
                <a:lnTo>
                  <a:pt x="932378" y="1512599"/>
                </a:lnTo>
                <a:cubicBezTo>
                  <a:pt x="930618" y="1512681"/>
                  <a:pt x="930202" y="1512462"/>
                  <a:pt x="932173" y="1512545"/>
                </a:cubicBezTo>
                <a:close/>
                <a:moveTo>
                  <a:pt x="1207569" y="0"/>
                </a:moveTo>
                <a:lnTo>
                  <a:pt x="2632012" y="0"/>
                </a:lnTo>
                <a:lnTo>
                  <a:pt x="2632012" y="6858000"/>
                </a:lnTo>
                <a:lnTo>
                  <a:pt x="13514" y="6858000"/>
                </a:lnTo>
                <a:cubicBezTo>
                  <a:pt x="13399" y="6842943"/>
                  <a:pt x="13285" y="6827886"/>
                  <a:pt x="13170" y="6812829"/>
                </a:cubicBezTo>
                <a:cubicBezTo>
                  <a:pt x="12714" y="6794763"/>
                  <a:pt x="13524" y="6777517"/>
                  <a:pt x="20332" y="6760689"/>
                </a:cubicBezTo>
                <a:cubicBezTo>
                  <a:pt x="10828" y="6746468"/>
                  <a:pt x="7794" y="6733277"/>
                  <a:pt x="25596" y="6721251"/>
                </a:cubicBezTo>
                <a:cubicBezTo>
                  <a:pt x="24143" y="6683539"/>
                  <a:pt x="1631" y="6673595"/>
                  <a:pt x="22507" y="6650499"/>
                </a:cubicBezTo>
                <a:cubicBezTo>
                  <a:pt x="-25124" y="6620536"/>
                  <a:pt x="16765" y="6629253"/>
                  <a:pt x="22444" y="6604241"/>
                </a:cubicBezTo>
                <a:cubicBezTo>
                  <a:pt x="28668" y="6588866"/>
                  <a:pt x="29169" y="6574778"/>
                  <a:pt x="31867" y="6559984"/>
                </a:cubicBezTo>
                <a:cubicBezTo>
                  <a:pt x="4443" y="6566661"/>
                  <a:pt x="62924" y="6515664"/>
                  <a:pt x="38635" y="6515473"/>
                </a:cubicBezTo>
                <a:cubicBezTo>
                  <a:pt x="72259" y="6495428"/>
                  <a:pt x="29118" y="6488543"/>
                  <a:pt x="38467" y="6463736"/>
                </a:cubicBezTo>
                <a:cubicBezTo>
                  <a:pt x="50944" y="6451623"/>
                  <a:pt x="52742" y="6443270"/>
                  <a:pt x="38052" y="6432794"/>
                </a:cubicBezTo>
                <a:cubicBezTo>
                  <a:pt x="98939" y="6376824"/>
                  <a:pt x="58603" y="6351821"/>
                  <a:pt x="80445" y="6301309"/>
                </a:cubicBezTo>
                <a:cubicBezTo>
                  <a:pt x="103917" y="6257537"/>
                  <a:pt x="78836" y="6301310"/>
                  <a:pt x="138157" y="6257030"/>
                </a:cubicBezTo>
                <a:cubicBezTo>
                  <a:pt x="155187" y="6248574"/>
                  <a:pt x="166108" y="6186701"/>
                  <a:pt x="170419" y="6171255"/>
                </a:cubicBezTo>
                <a:cubicBezTo>
                  <a:pt x="174731" y="6155809"/>
                  <a:pt x="166522" y="6166390"/>
                  <a:pt x="164027" y="6164357"/>
                </a:cubicBezTo>
                <a:cubicBezTo>
                  <a:pt x="206228" y="6137678"/>
                  <a:pt x="184454" y="6121750"/>
                  <a:pt x="213309" y="6109331"/>
                </a:cubicBezTo>
                <a:cubicBezTo>
                  <a:pt x="224262" y="6067371"/>
                  <a:pt x="183175" y="5890445"/>
                  <a:pt x="208456" y="5878851"/>
                </a:cubicBezTo>
                <a:cubicBezTo>
                  <a:pt x="225886" y="5808435"/>
                  <a:pt x="192379" y="5574013"/>
                  <a:pt x="219615" y="5557777"/>
                </a:cubicBezTo>
                <a:lnTo>
                  <a:pt x="245711" y="5066230"/>
                </a:lnTo>
                <a:cubicBezTo>
                  <a:pt x="117719" y="4582016"/>
                  <a:pt x="230524" y="4647254"/>
                  <a:pt x="276721" y="4162848"/>
                </a:cubicBezTo>
                <a:lnTo>
                  <a:pt x="343082" y="3059377"/>
                </a:lnTo>
                <a:cubicBezTo>
                  <a:pt x="347947" y="2889121"/>
                  <a:pt x="364765" y="2862299"/>
                  <a:pt x="369630" y="2692043"/>
                </a:cubicBezTo>
                <a:cubicBezTo>
                  <a:pt x="369393" y="2690043"/>
                  <a:pt x="435560" y="2522082"/>
                  <a:pt x="435324" y="2520083"/>
                </a:cubicBezTo>
                <a:lnTo>
                  <a:pt x="482259" y="2336178"/>
                </a:lnTo>
                <a:cubicBezTo>
                  <a:pt x="516201" y="2267350"/>
                  <a:pt x="537443" y="2148254"/>
                  <a:pt x="569515" y="2091909"/>
                </a:cubicBezTo>
                <a:cubicBezTo>
                  <a:pt x="629286" y="2030534"/>
                  <a:pt x="622061" y="2045605"/>
                  <a:pt x="638163" y="1994147"/>
                </a:cubicBezTo>
                <a:cubicBezTo>
                  <a:pt x="633178" y="1967912"/>
                  <a:pt x="705417" y="1945185"/>
                  <a:pt x="737312" y="1871408"/>
                </a:cubicBezTo>
                <a:cubicBezTo>
                  <a:pt x="759407" y="1814663"/>
                  <a:pt x="795838" y="1856475"/>
                  <a:pt x="788501" y="1793826"/>
                </a:cubicBezTo>
                <a:cubicBezTo>
                  <a:pt x="796402" y="1792725"/>
                  <a:pt x="813276" y="1750182"/>
                  <a:pt x="819432" y="1746824"/>
                </a:cubicBezTo>
                <a:lnTo>
                  <a:pt x="843936" y="1697348"/>
                </a:lnTo>
                <a:cubicBezTo>
                  <a:pt x="847635" y="1681502"/>
                  <a:pt x="845709" y="1667584"/>
                  <a:pt x="846526" y="1659754"/>
                </a:cubicBezTo>
                <a:lnTo>
                  <a:pt x="873830" y="1628041"/>
                </a:lnTo>
                <a:lnTo>
                  <a:pt x="890626" y="1599883"/>
                </a:lnTo>
                <a:lnTo>
                  <a:pt x="921288" y="1579569"/>
                </a:lnTo>
                <a:cubicBezTo>
                  <a:pt x="921111" y="1565502"/>
                  <a:pt x="920933" y="1551436"/>
                  <a:pt x="920756" y="1537369"/>
                </a:cubicBezTo>
                <a:cubicBezTo>
                  <a:pt x="918173" y="1533598"/>
                  <a:pt x="943194" y="1519497"/>
                  <a:pt x="946290" y="1514308"/>
                </a:cubicBezTo>
                <a:lnTo>
                  <a:pt x="932462" y="1512581"/>
                </a:lnTo>
                <a:lnTo>
                  <a:pt x="940652" y="1510839"/>
                </a:lnTo>
                <a:cubicBezTo>
                  <a:pt x="944059" y="1509546"/>
                  <a:pt x="947769" y="1507347"/>
                  <a:pt x="950739" y="1503635"/>
                </a:cubicBezTo>
                <a:lnTo>
                  <a:pt x="966405" y="1439967"/>
                </a:lnTo>
                <a:cubicBezTo>
                  <a:pt x="966567" y="1437915"/>
                  <a:pt x="970755" y="1392639"/>
                  <a:pt x="973516" y="1389073"/>
                </a:cubicBezTo>
                <a:lnTo>
                  <a:pt x="986960" y="1351857"/>
                </a:lnTo>
                <a:lnTo>
                  <a:pt x="987761" y="1363479"/>
                </a:lnTo>
                <a:cubicBezTo>
                  <a:pt x="987046" y="1391389"/>
                  <a:pt x="991418" y="1341827"/>
                  <a:pt x="989043" y="1346093"/>
                </a:cubicBezTo>
                <a:lnTo>
                  <a:pt x="986960" y="1351857"/>
                </a:lnTo>
                <a:lnTo>
                  <a:pt x="985769" y="1334556"/>
                </a:lnTo>
                <a:cubicBezTo>
                  <a:pt x="983992" y="1300062"/>
                  <a:pt x="982872" y="1251835"/>
                  <a:pt x="982507" y="1216698"/>
                </a:cubicBezTo>
                <a:cubicBezTo>
                  <a:pt x="989105" y="1176777"/>
                  <a:pt x="968656" y="1115073"/>
                  <a:pt x="984836" y="1082381"/>
                </a:cubicBezTo>
                <a:cubicBezTo>
                  <a:pt x="976467" y="1067557"/>
                  <a:pt x="974466" y="1054191"/>
                  <a:pt x="993140" y="1043366"/>
                </a:cubicBezTo>
                <a:cubicBezTo>
                  <a:pt x="994613" y="1005627"/>
                  <a:pt x="972947" y="994211"/>
                  <a:pt x="995544" y="972540"/>
                </a:cubicBezTo>
                <a:cubicBezTo>
                  <a:pt x="1001437" y="952637"/>
                  <a:pt x="1021106" y="938879"/>
                  <a:pt x="1028500" y="923945"/>
                </a:cubicBezTo>
                <a:cubicBezTo>
                  <a:pt x="1032923" y="901661"/>
                  <a:pt x="1022511" y="861628"/>
                  <a:pt x="1022082" y="838835"/>
                </a:cubicBezTo>
                <a:cubicBezTo>
                  <a:pt x="1057150" y="821053"/>
                  <a:pt x="1014683" y="811325"/>
                  <a:pt x="1025925" y="787183"/>
                </a:cubicBezTo>
                <a:cubicBezTo>
                  <a:pt x="1039299" y="775919"/>
                  <a:pt x="1041738" y="767701"/>
                  <a:pt x="1027904" y="756272"/>
                </a:cubicBezTo>
                <a:cubicBezTo>
                  <a:pt x="1092931" y="704439"/>
                  <a:pt x="1063111" y="690611"/>
                  <a:pt x="1088796" y="641639"/>
                </a:cubicBezTo>
                <a:cubicBezTo>
                  <a:pt x="1115586" y="599503"/>
                  <a:pt x="1101832" y="585408"/>
                  <a:pt x="1164389" y="545140"/>
                </a:cubicBezTo>
                <a:cubicBezTo>
                  <a:pt x="1183904" y="515341"/>
                  <a:pt x="1212474" y="444932"/>
                  <a:pt x="1225321" y="413843"/>
                </a:cubicBezTo>
                <a:cubicBezTo>
                  <a:pt x="1235550" y="389613"/>
                  <a:pt x="1230254" y="392779"/>
                  <a:pt x="1241477" y="358607"/>
                </a:cubicBezTo>
                <a:cubicBezTo>
                  <a:pt x="1244505" y="325057"/>
                  <a:pt x="1241891" y="287714"/>
                  <a:pt x="1246119" y="254866"/>
                </a:cubicBezTo>
                <a:cubicBezTo>
                  <a:pt x="1250325" y="233178"/>
                  <a:pt x="1255354" y="194919"/>
                  <a:pt x="1266837" y="161517"/>
                </a:cubicBezTo>
                <a:cubicBezTo>
                  <a:pt x="1312077" y="135871"/>
                  <a:pt x="1280314" y="75805"/>
                  <a:pt x="1315021" y="54455"/>
                </a:cubicBezTo>
                <a:cubicBezTo>
                  <a:pt x="1325412" y="38765"/>
                  <a:pt x="1323873" y="23602"/>
                  <a:pt x="1319335" y="8880"/>
                </a:cubicBezTo>
                <a:lnTo>
                  <a:pt x="1316402" y="852"/>
                </a:lnTo>
                <a:lnTo>
                  <a:pt x="1207569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931456-951C-1514-46C6-00072D685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8" y="609597"/>
            <a:ext cx="8903433" cy="1330841"/>
          </a:xfrm>
        </p:spPr>
        <p:txBody>
          <a:bodyPr>
            <a:normAutofit/>
          </a:bodyPr>
          <a:lstStyle/>
          <a:p>
            <a:r>
              <a:rPr lang="en-US"/>
              <a:t>Project Overview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4087E46-1FC8-1F81-9845-98BFC72A8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8" y="2194100"/>
            <a:ext cx="5126303" cy="3908588"/>
          </a:xfrm>
        </p:spPr>
        <p:txBody>
          <a:bodyPr>
            <a:normAutofit/>
          </a:bodyPr>
          <a:lstStyle/>
          <a:p>
            <a:r>
              <a:rPr lang="en-US" sz="2000"/>
              <a:t>Create a website that helps users gain insight from others about software books</a:t>
            </a:r>
          </a:p>
          <a:p>
            <a:endParaRPr lang="en-US" sz="2000"/>
          </a:p>
          <a:p>
            <a:r>
              <a:rPr lang="en-US" sz="2000"/>
              <a:t>The core idea is that books are organized by user scores</a:t>
            </a:r>
          </a:p>
          <a:p>
            <a:endParaRPr lang="en-US" sz="2000"/>
          </a:p>
          <a:p>
            <a:r>
              <a:rPr lang="en-US" sz="2000"/>
              <a:t>User’s can store books in a “list” that reflects their reading history and opinions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7D3B4FC-79F4-47D2-9D79-DA876E6AD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60988" y="2022496"/>
            <a:ext cx="4664547" cy="4043934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0" name="Picture 19" descr="Person writing on a notepad">
            <a:extLst>
              <a:ext uri="{FF2B5EF4-FFF2-40B4-BE49-F238E27FC236}">
                <a16:creationId xmlns:a16="http://schemas.microsoft.com/office/drawing/2014/main" id="{25CDD734-36AB-9F4A-9FAB-F851D8CAC3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82" r="1" b="1"/>
          <a:stretch/>
        </p:blipFill>
        <p:spPr>
          <a:xfrm>
            <a:off x="7016376" y="2183362"/>
            <a:ext cx="4357896" cy="3732941"/>
          </a:xfrm>
          <a:prstGeom prst="rect">
            <a:avLst/>
          </a:prstGeom>
        </p:spPr>
      </p:pic>
      <p:sp>
        <p:nvSpPr>
          <p:cNvPr id="31" name="Rectangle 6">
            <a:extLst>
              <a:ext uri="{FF2B5EF4-FFF2-40B4-BE49-F238E27FC236}">
                <a16:creationId xmlns:a16="http://schemas.microsoft.com/office/drawing/2014/main" id="{EFF9196C-3887-4B80-8671-3CA6705C1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8543" y="5840356"/>
            <a:ext cx="1029435" cy="452147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03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0470B-5276-5332-84BE-687A99688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Project Goals and Scope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BB6A3D8A-EC36-E9B4-6CDA-B29A0BEAE1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430609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4042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745359-C2A3-8DE6-EE59-CB633104C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494" y="1026894"/>
            <a:ext cx="7277828" cy="55736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D694E9-57DB-10C0-483D-9A8A77BC7D23}"/>
              </a:ext>
            </a:extLst>
          </p:cNvPr>
          <p:cNvSpPr txBox="1"/>
          <p:nvPr/>
        </p:nvSpPr>
        <p:spPr>
          <a:xfrm>
            <a:off x="435007" y="257453"/>
            <a:ext cx="4119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Books Wireframe</a:t>
            </a:r>
          </a:p>
        </p:txBody>
      </p:sp>
    </p:spTree>
    <p:extLst>
      <p:ext uri="{BB962C8B-B14F-4D97-AF65-F5344CB8AC3E}">
        <p14:creationId xmlns:p14="http://schemas.microsoft.com/office/powerpoint/2010/main" val="787849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D694E9-57DB-10C0-483D-9A8A77BC7D23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Account Wireframe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FB878F-B0F9-D0B9-1754-AB36AF967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832" y="961812"/>
            <a:ext cx="6445734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25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681C59A-FEAF-D9BE-A71C-0B523967F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002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10E938-E209-FFA5-6175-3EBF1DAF1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Google Books API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ACA55F82-A3C1-EEC9-B5E8-C50E75E88F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7613217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6736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3F2BC-4A74-0653-6D43-0EAC29CCA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C3A34-AAE7-F054-90D9-ECD1DACB3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79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109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MySoftwareBookList</vt:lpstr>
      <vt:lpstr>Project Overview</vt:lpstr>
      <vt:lpstr>Project Goals and Scope</vt:lpstr>
      <vt:lpstr>PowerPoint Presentation</vt:lpstr>
      <vt:lpstr>PowerPoint Presentation</vt:lpstr>
      <vt:lpstr>PowerPoint Presentation</vt:lpstr>
      <vt:lpstr>Google Books API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 Bohan</dc:creator>
  <cp:lastModifiedBy>Her, Kennen Y</cp:lastModifiedBy>
  <cp:revision>1</cp:revision>
  <dcterms:created xsi:type="dcterms:W3CDTF">2023-12-08T20:39:27Z</dcterms:created>
  <dcterms:modified xsi:type="dcterms:W3CDTF">2023-12-11T23:26:15Z</dcterms:modified>
</cp:coreProperties>
</file>