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6476" autoAdjust="0"/>
  </p:normalViewPr>
  <p:slideViewPr>
    <p:cSldViewPr snapToGrid="0">
      <p:cViewPr varScale="1">
        <p:scale>
          <a:sx n="73" d="100"/>
          <a:sy n="73" d="100"/>
        </p:scale>
        <p:origin x="14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han, Shaun M" userId="acaa2405-47ab-4b93-95cc-c6ce05832430" providerId="ADAL" clId="{7223BEA0-BAD0-439F-BB20-4CC7D200F273}"/>
    <pc:docChg chg="undo custSel addSld delSld modSld addMainMaster delMainMaster">
      <pc:chgData name="Bohan, Shaun M" userId="acaa2405-47ab-4b93-95cc-c6ce05832430" providerId="ADAL" clId="{7223BEA0-BAD0-439F-BB20-4CC7D200F273}" dt="2023-09-18T18:58:12.901" v="187" actId="20577"/>
      <pc:docMkLst>
        <pc:docMk/>
      </pc:docMkLst>
      <pc:sldChg chg="addSp delSp modSp mod setBg modClrScheme addAnim setClrOvrMap chgLayout">
        <pc:chgData name="Bohan, Shaun M" userId="acaa2405-47ab-4b93-95cc-c6ce05832430" providerId="ADAL" clId="{7223BEA0-BAD0-439F-BB20-4CC7D200F273}" dt="2023-09-18T18:55:29.789" v="95" actId="26606"/>
        <pc:sldMkLst>
          <pc:docMk/>
          <pc:sldMk cId="3648772594" sldId="256"/>
        </pc:sldMkLst>
        <pc:spChg chg="mod">
          <ac:chgData name="Bohan, Shaun M" userId="acaa2405-47ab-4b93-95cc-c6ce05832430" providerId="ADAL" clId="{7223BEA0-BAD0-439F-BB20-4CC7D200F273}" dt="2023-09-18T18:55:29.779" v="94" actId="26606"/>
          <ac:spMkLst>
            <pc:docMk/>
            <pc:sldMk cId="3648772594" sldId="256"/>
            <ac:spMk id="2" creationId="{C02F6952-5F8C-954A-E34A-E165B8E2CA85}"/>
          </ac:spMkLst>
        </pc:spChg>
        <pc:spChg chg="mod">
          <ac:chgData name="Bohan, Shaun M" userId="acaa2405-47ab-4b93-95cc-c6ce05832430" providerId="ADAL" clId="{7223BEA0-BAD0-439F-BB20-4CC7D200F273}" dt="2023-09-18T18:55:29.779" v="94" actId="26606"/>
          <ac:spMkLst>
            <pc:docMk/>
            <pc:sldMk cId="3648772594" sldId="256"/>
            <ac:spMk id="3" creationId="{DD8C29FE-7CEE-E7F0-F30E-8FF2C630451A}"/>
          </ac:spMkLst>
        </pc:spChg>
        <pc:spChg chg="add del">
          <ac:chgData name="Bohan, Shaun M" userId="acaa2405-47ab-4b93-95cc-c6ce05832430" providerId="ADAL" clId="{7223BEA0-BAD0-439F-BB20-4CC7D200F273}" dt="2023-09-18T18:54:09.413" v="67" actId="26606"/>
          <ac:spMkLst>
            <pc:docMk/>
            <pc:sldMk cId="3648772594" sldId="256"/>
            <ac:spMk id="9" creationId="{71B2258F-86CA-4D4D-8270-BC05FCDEBFB3}"/>
          </ac:spMkLst>
        </pc:spChg>
        <pc:spChg chg="add del">
          <ac:chgData name="Bohan, Shaun M" userId="acaa2405-47ab-4b93-95cc-c6ce05832430" providerId="ADAL" clId="{7223BEA0-BAD0-439F-BB20-4CC7D200F273}" dt="2023-09-18T18:53:58.902" v="58" actId="26606"/>
          <ac:spMkLst>
            <pc:docMk/>
            <pc:sldMk cId="3648772594" sldId="256"/>
            <ac:spMk id="14" creationId="{A88F843D-1C1B-C740-AC27-E3238D0F5F47}"/>
          </ac:spMkLst>
        </pc:spChg>
        <pc:spChg chg="add del">
          <ac:chgData name="Bohan, Shaun M" userId="acaa2405-47ab-4b93-95cc-c6ce05832430" providerId="ADAL" clId="{7223BEA0-BAD0-439F-BB20-4CC7D200F273}" dt="2023-09-18T18:53:58.902" v="58" actId="26606"/>
          <ac:spMkLst>
            <pc:docMk/>
            <pc:sldMk cId="3648772594" sldId="256"/>
            <ac:spMk id="16" creationId="{9F0EA5A9-0D12-3644-BBEC-6D9D192EBEF4}"/>
          </ac:spMkLst>
        </pc:spChg>
        <pc:spChg chg="add del">
          <ac:chgData name="Bohan, Shaun M" userId="acaa2405-47ab-4b93-95cc-c6ce05832430" providerId="ADAL" clId="{7223BEA0-BAD0-439F-BB20-4CC7D200F273}" dt="2023-09-18T18:53:58.902" v="58" actId="26606"/>
          <ac:spMkLst>
            <pc:docMk/>
            <pc:sldMk cId="3648772594" sldId="256"/>
            <ac:spMk id="18" creationId="{A21C8291-E3D5-4240-8FF4-E5213CBCC453}"/>
          </ac:spMkLst>
        </pc:spChg>
        <pc:spChg chg="add del">
          <ac:chgData name="Bohan, Shaun M" userId="acaa2405-47ab-4b93-95cc-c6ce05832430" providerId="ADAL" clId="{7223BEA0-BAD0-439F-BB20-4CC7D200F273}" dt="2023-09-18T18:53:58.902" v="58" actId="26606"/>
          <ac:spMkLst>
            <pc:docMk/>
            <pc:sldMk cId="3648772594" sldId="256"/>
            <ac:spMk id="20" creationId="{08B44AFE-C181-7047-8CC9-CA00BD385EEA}"/>
          </ac:spMkLst>
        </pc:spChg>
        <pc:spChg chg="add del">
          <ac:chgData name="Bohan, Shaun M" userId="acaa2405-47ab-4b93-95cc-c6ce05832430" providerId="ADAL" clId="{7223BEA0-BAD0-439F-BB20-4CC7D200F273}" dt="2023-09-18T18:54:00.788" v="60" actId="26606"/>
          <ac:spMkLst>
            <pc:docMk/>
            <pc:sldMk cId="3648772594" sldId="256"/>
            <ac:spMk id="22" creationId="{4AA13AD3-0A4F-475A-BEBB-DEEFF5C096C3}"/>
          </ac:spMkLst>
        </pc:spChg>
        <pc:spChg chg="add del">
          <ac:chgData name="Bohan, Shaun M" userId="acaa2405-47ab-4b93-95cc-c6ce05832430" providerId="ADAL" clId="{7223BEA0-BAD0-439F-BB20-4CC7D200F273}" dt="2023-09-18T18:54:00.788" v="60" actId="26606"/>
          <ac:spMkLst>
            <pc:docMk/>
            <pc:sldMk cId="3648772594" sldId="256"/>
            <ac:spMk id="23" creationId="{52F9B1C2-7D20-4F91-A660-197C98B9A3B1}"/>
          </ac:spMkLst>
        </pc:spChg>
        <pc:spChg chg="add del">
          <ac:chgData name="Bohan, Shaun M" userId="acaa2405-47ab-4b93-95cc-c6ce05832430" providerId="ADAL" clId="{7223BEA0-BAD0-439F-BB20-4CC7D200F273}" dt="2023-09-18T18:54:00.788" v="60" actId="26606"/>
          <ac:spMkLst>
            <pc:docMk/>
            <pc:sldMk cId="3648772594" sldId="256"/>
            <ac:spMk id="24" creationId="{A89C4E6E-ECA4-40E5-A54E-13E92B678E8C}"/>
          </ac:spMkLst>
        </pc:spChg>
        <pc:spChg chg="add del">
          <ac:chgData name="Bohan, Shaun M" userId="acaa2405-47ab-4b93-95cc-c6ce05832430" providerId="ADAL" clId="{7223BEA0-BAD0-439F-BB20-4CC7D200F273}" dt="2023-09-18T18:54:04.347" v="62" actId="26606"/>
          <ac:spMkLst>
            <pc:docMk/>
            <pc:sldMk cId="3648772594" sldId="256"/>
            <ac:spMk id="26" creationId="{CD7F9EC8-0E2C-4023-9DD1-73BEF6B80D13}"/>
          </ac:spMkLst>
        </pc:spChg>
        <pc:spChg chg="add del">
          <ac:chgData name="Bohan, Shaun M" userId="acaa2405-47ab-4b93-95cc-c6ce05832430" providerId="ADAL" clId="{7223BEA0-BAD0-439F-BB20-4CC7D200F273}" dt="2023-09-18T18:54:04.347" v="62" actId="26606"/>
          <ac:spMkLst>
            <pc:docMk/>
            <pc:sldMk cId="3648772594" sldId="256"/>
            <ac:spMk id="27" creationId="{AACEB7BF-F8E5-4078-97E4-4276495F2BC2}"/>
          </ac:spMkLst>
        </pc:spChg>
        <pc:spChg chg="add del">
          <ac:chgData name="Bohan, Shaun M" userId="acaa2405-47ab-4b93-95cc-c6ce05832430" providerId="ADAL" clId="{7223BEA0-BAD0-439F-BB20-4CC7D200F273}" dt="2023-09-18T18:54:04.347" v="62" actId="26606"/>
          <ac:spMkLst>
            <pc:docMk/>
            <pc:sldMk cId="3648772594" sldId="256"/>
            <ac:spMk id="28" creationId="{C0301BA4-10E6-44CC-9EEC-727EDF3BC4B8}"/>
          </ac:spMkLst>
        </pc:spChg>
        <pc:spChg chg="add del">
          <ac:chgData name="Bohan, Shaun M" userId="acaa2405-47ab-4b93-95cc-c6ce05832430" providerId="ADAL" clId="{7223BEA0-BAD0-439F-BB20-4CC7D200F273}" dt="2023-09-18T18:54:06.260" v="64" actId="26606"/>
          <ac:spMkLst>
            <pc:docMk/>
            <pc:sldMk cId="3648772594" sldId="256"/>
            <ac:spMk id="30" creationId="{1119FFB1-81E3-46F7-8199-CC5041467AFE}"/>
          </ac:spMkLst>
        </pc:spChg>
        <pc:spChg chg="add del">
          <ac:chgData name="Bohan, Shaun M" userId="acaa2405-47ab-4b93-95cc-c6ce05832430" providerId="ADAL" clId="{7223BEA0-BAD0-439F-BB20-4CC7D200F273}" dt="2023-09-18T18:54:06.260" v="64" actId="26606"/>
          <ac:spMkLst>
            <pc:docMk/>
            <pc:sldMk cId="3648772594" sldId="256"/>
            <ac:spMk id="31" creationId="{77EA54A6-1E2E-4955-B2AE-CD6C42930DA1}"/>
          </ac:spMkLst>
        </pc:spChg>
        <pc:spChg chg="add del">
          <ac:chgData name="Bohan, Shaun M" userId="acaa2405-47ab-4b93-95cc-c6ce05832430" providerId="ADAL" clId="{7223BEA0-BAD0-439F-BB20-4CC7D200F273}" dt="2023-09-18T18:54:06.260" v="64" actId="26606"/>
          <ac:spMkLst>
            <pc:docMk/>
            <pc:sldMk cId="3648772594" sldId="256"/>
            <ac:spMk id="32" creationId="{8EC56B0B-7098-4D64-9DBD-F243995A7604}"/>
          </ac:spMkLst>
        </pc:spChg>
        <pc:spChg chg="add del">
          <ac:chgData name="Bohan, Shaun M" userId="acaa2405-47ab-4b93-95cc-c6ce05832430" providerId="ADAL" clId="{7223BEA0-BAD0-439F-BB20-4CC7D200F273}" dt="2023-09-18T18:54:09.343" v="66" actId="26606"/>
          <ac:spMkLst>
            <pc:docMk/>
            <pc:sldMk cId="3648772594" sldId="256"/>
            <ac:spMk id="38" creationId="{08AC1B80-F8B2-4B95-B4B7-7917A33D244F}"/>
          </ac:spMkLst>
        </pc:spChg>
        <pc:spChg chg="add del">
          <ac:chgData name="Bohan, Shaun M" userId="acaa2405-47ab-4b93-95cc-c6ce05832430" providerId="ADAL" clId="{7223BEA0-BAD0-439F-BB20-4CC7D200F273}" dt="2023-09-18T18:55:29.789" v="95" actId="26606"/>
          <ac:spMkLst>
            <pc:docMk/>
            <pc:sldMk cId="3648772594" sldId="256"/>
            <ac:spMk id="40" creationId="{A88F843D-1C1B-C740-AC27-E3238D0F5F47}"/>
          </ac:spMkLst>
        </pc:spChg>
        <pc:spChg chg="add del">
          <ac:chgData name="Bohan, Shaun M" userId="acaa2405-47ab-4b93-95cc-c6ce05832430" providerId="ADAL" clId="{7223BEA0-BAD0-439F-BB20-4CC7D200F273}" dt="2023-09-18T18:55:29.789" v="95" actId="26606"/>
          <ac:spMkLst>
            <pc:docMk/>
            <pc:sldMk cId="3648772594" sldId="256"/>
            <ac:spMk id="41" creationId="{9F0EA5A9-0D12-3644-BBEC-6D9D192EBEF4}"/>
          </ac:spMkLst>
        </pc:spChg>
        <pc:spChg chg="add del">
          <ac:chgData name="Bohan, Shaun M" userId="acaa2405-47ab-4b93-95cc-c6ce05832430" providerId="ADAL" clId="{7223BEA0-BAD0-439F-BB20-4CC7D200F273}" dt="2023-09-18T18:55:29.789" v="95" actId="26606"/>
          <ac:spMkLst>
            <pc:docMk/>
            <pc:sldMk cId="3648772594" sldId="256"/>
            <ac:spMk id="42" creationId="{A21C8291-E3D5-4240-8FF4-E5213CBCC453}"/>
          </ac:spMkLst>
        </pc:spChg>
        <pc:spChg chg="add del">
          <ac:chgData name="Bohan, Shaun M" userId="acaa2405-47ab-4b93-95cc-c6ce05832430" providerId="ADAL" clId="{7223BEA0-BAD0-439F-BB20-4CC7D200F273}" dt="2023-09-18T18:55:29.789" v="95" actId="26606"/>
          <ac:spMkLst>
            <pc:docMk/>
            <pc:sldMk cId="3648772594" sldId="256"/>
            <ac:spMk id="43" creationId="{08B44AFE-C181-7047-8CC9-CA00BD385EEA}"/>
          </ac:spMkLst>
        </pc:spChg>
        <pc:spChg chg="add del">
          <ac:chgData name="Bohan, Shaun M" userId="acaa2405-47ab-4b93-95cc-c6ce05832430" providerId="ADAL" clId="{7223BEA0-BAD0-439F-BB20-4CC7D200F273}" dt="2023-09-18T18:55:01.643" v="70" actId="26606"/>
          <ac:spMkLst>
            <pc:docMk/>
            <pc:sldMk cId="3648772594" sldId="256"/>
            <ac:spMk id="48" creationId="{A88F843D-1C1B-C740-AC27-E3238D0F5F47}"/>
          </ac:spMkLst>
        </pc:spChg>
        <pc:spChg chg="add del">
          <ac:chgData name="Bohan, Shaun M" userId="acaa2405-47ab-4b93-95cc-c6ce05832430" providerId="ADAL" clId="{7223BEA0-BAD0-439F-BB20-4CC7D200F273}" dt="2023-09-18T18:55:01.643" v="70" actId="26606"/>
          <ac:spMkLst>
            <pc:docMk/>
            <pc:sldMk cId="3648772594" sldId="256"/>
            <ac:spMk id="50" creationId="{46B0F1BB-9CE3-5A44-AF39-56D96BA1D9BE}"/>
          </ac:spMkLst>
        </pc:spChg>
        <pc:spChg chg="add del">
          <ac:chgData name="Bohan, Shaun M" userId="acaa2405-47ab-4b93-95cc-c6ce05832430" providerId="ADAL" clId="{7223BEA0-BAD0-439F-BB20-4CC7D200F273}" dt="2023-09-18T18:55:01.643" v="70" actId="26606"/>
          <ac:spMkLst>
            <pc:docMk/>
            <pc:sldMk cId="3648772594" sldId="256"/>
            <ac:spMk id="52" creationId="{0C381460-CB75-6044-A945-30251B1AE224}"/>
          </ac:spMkLst>
        </pc:spChg>
        <pc:spChg chg="add del">
          <ac:chgData name="Bohan, Shaun M" userId="acaa2405-47ab-4b93-95cc-c6ce05832430" providerId="ADAL" clId="{7223BEA0-BAD0-439F-BB20-4CC7D200F273}" dt="2023-09-18T18:55:09.246" v="72" actId="26606"/>
          <ac:spMkLst>
            <pc:docMk/>
            <pc:sldMk cId="3648772594" sldId="256"/>
            <ac:spMk id="54" creationId="{08B44AFE-C181-7047-8CC9-CA00BD385EEA}"/>
          </ac:spMkLst>
        </pc:spChg>
        <pc:spChg chg="add del">
          <ac:chgData name="Bohan, Shaun M" userId="acaa2405-47ab-4b93-95cc-c6ce05832430" providerId="ADAL" clId="{7223BEA0-BAD0-439F-BB20-4CC7D200F273}" dt="2023-09-18T18:55:09.246" v="72" actId="26606"/>
          <ac:spMkLst>
            <pc:docMk/>
            <pc:sldMk cId="3648772594" sldId="256"/>
            <ac:spMk id="55" creationId="{A88F843D-1C1B-C740-AC27-E3238D0F5F47}"/>
          </ac:spMkLst>
        </pc:spChg>
        <pc:spChg chg="add del">
          <ac:chgData name="Bohan, Shaun M" userId="acaa2405-47ab-4b93-95cc-c6ce05832430" providerId="ADAL" clId="{7223BEA0-BAD0-439F-BB20-4CC7D200F273}" dt="2023-09-18T18:55:09.246" v="72" actId="26606"/>
          <ac:spMkLst>
            <pc:docMk/>
            <pc:sldMk cId="3648772594" sldId="256"/>
            <ac:spMk id="56" creationId="{9F0EA5A9-0D12-3644-BBEC-6D9D192EBEF4}"/>
          </ac:spMkLst>
        </pc:spChg>
        <pc:spChg chg="add del">
          <ac:chgData name="Bohan, Shaun M" userId="acaa2405-47ab-4b93-95cc-c6ce05832430" providerId="ADAL" clId="{7223BEA0-BAD0-439F-BB20-4CC7D200F273}" dt="2023-09-18T18:55:09.246" v="72" actId="26606"/>
          <ac:spMkLst>
            <pc:docMk/>
            <pc:sldMk cId="3648772594" sldId="256"/>
            <ac:spMk id="57" creationId="{A21C8291-E3D5-4240-8FF4-E5213CBCC453}"/>
          </ac:spMkLst>
        </pc:spChg>
        <pc:spChg chg="add del">
          <ac:chgData name="Bohan, Shaun M" userId="acaa2405-47ab-4b93-95cc-c6ce05832430" providerId="ADAL" clId="{7223BEA0-BAD0-439F-BB20-4CC7D200F273}" dt="2023-09-18T18:55:11.901" v="74" actId="26606"/>
          <ac:spMkLst>
            <pc:docMk/>
            <pc:sldMk cId="3648772594" sldId="256"/>
            <ac:spMk id="59" creationId="{A88F843D-1C1B-C740-AC27-E3238D0F5F47}"/>
          </ac:spMkLst>
        </pc:spChg>
        <pc:spChg chg="add del">
          <ac:chgData name="Bohan, Shaun M" userId="acaa2405-47ab-4b93-95cc-c6ce05832430" providerId="ADAL" clId="{7223BEA0-BAD0-439F-BB20-4CC7D200F273}" dt="2023-09-18T18:55:11.901" v="74" actId="26606"/>
          <ac:spMkLst>
            <pc:docMk/>
            <pc:sldMk cId="3648772594" sldId="256"/>
            <ac:spMk id="60" creationId="{9F0EA5A9-0D12-3644-BBEC-6D9D192EBEF4}"/>
          </ac:spMkLst>
        </pc:spChg>
        <pc:spChg chg="add del">
          <ac:chgData name="Bohan, Shaun M" userId="acaa2405-47ab-4b93-95cc-c6ce05832430" providerId="ADAL" clId="{7223BEA0-BAD0-439F-BB20-4CC7D200F273}" dt="2023-09-18T18:55:11.901" v="74" actId="26606"/>
          <ac:spMkLst>
            <pc:docMk/>
            <pc:sldMk cId="3648772594" sldId="256"/>
            <ac:spMk id="61" creationId="{A21C8291-E3D5-4240-8FF4-E5213CBCC453}"/>
          </ac:spMkLst>
        </pc:spChg>
        <pc:spChg chg="add del">
          <ac:chgData name="Bohan, Shaun M" userId="acaa2405-47ab-4b93-95cc-c6ce05832430" providerId="ADAL" clId="{7223BEA0-BAD0-439F-BB20-4CC7D200F273}" dt="2023-09-18T18:55:11.901" v="74" actId="26606"/>
          <ac:spMkLst>
            <pc:docMk/>
            <pc:sldMk cId="3648772594" sldId="256"/>
            <ac:spMk id="62" creationId="{08B44AFE-C181-7047-8CC9-CA00BD385EEA}"/>
          </ac:spMkLst>
        </pc:spChg>
        <pc:spChg chg="add del">
          <ac:chgData name="Bohan, Shaun M" userId="acaa2405-47ab-4b93-95cc-c6ce05832430" providerId="ADAL" clId="{7223BEA0-BAD0-439F-BB20-4CC7D200F273}" dt="2023-09-18T18:55:13.073" v="76" actId="26606"/>
          <ac:spMkLst>
            <pc:docMk/>
            <pc:sldMk cId="3648772594" sldId="256"/>
            <ac:spMk id="64" creationId="{A88F843D-1C1B-C740-AC27-E3238D0F5F47}"/>
          </ac:spMkLst>
        </pc:spChg>
        <pc:spChg chg="add del">
          <ac:chgData name="Bohan, Shaun M" userId="acaa2405-47ab-4b93-95cc-c6ce05832430" providerId="ADAL" clId="{7223BEA0-BAD0-439F-BB20-4CC7D200F273}" dt="2023-09-18T18:55:13.073" v="76" actId="26606"/>
          <ac:spMkLst>
            <pc:docMk/>
            <pc:sldMk cId="3648772594" sldId="256"/>
            <ac:spMk id="65" creationId="{9F0EA5A9-0D12-3644-BBEC-6D9D192EBEF4}"/>
          </ac:spMkLst>
        </pc:spChg>
        <pc:spChg chg="add del">
          <ac:chgData name="Bohan, Shaun M" userId="acaa2405-47ab-4b93-95cc-c6ce05832430" providerId="ADAL" clId="{7223BEA0-BAD0-439F-BB20-4CC7D200F273}" dt="2023-09-18T18:55:13.073" v="76" actId="26606"/>
          <ac:spMkLst>
            <pc:docMk/>
            <pc:sldMk cId="3648772594" sldId="256"/>
            <ac:spMk id="66" creationId="{A21C8291-E3D5-4240-8FF4-E5213CBCC453}"/>
          </ac:spMkLst>
        </pc:spChg>
        <pc:spChg chg="add del">
          <ac:chgData name="Bohan, Shaun M" userId="acaa2405-47ab-4b93-95cc-c6ce05832430" providerId="ADAL" clId="{7223BEA0-BAD0-439F-BB20-4CC7D200F273}" dt="2023-09-18T18:55:13.073" v="76" actId="26606"/>
          <ac:spMkLst>
            <pc:docMk/>
            <pc:sldMk cId="3648772594" sldId="256"/>
            <ac:spMk id="67" creationId="{08B44AFE-C181-7047-8CC9-CA00BD385EEA}"/>
          </ac:spMkLst>
        </pc:spChg>
        <pc:spChg chg="add del">
          <ac:chgData name="Bohan, Shaun M" userId="acaa2405-47ab-4b93-95cc-c6ce05832430" providerId="ADAL" clId="{7223BEA0-BAD0-439F-BB20-4CC7D200F273}" dt="2023-09-18T18:55:13.837" v="78" actId="26606"/>
          <ac:spMkLst>
            <pc:docMk/>
            <pc:sldMk cId="3648772594" sldId="256"/>
            <ac:spMk id="69" creationId="{A88F843D-1C1B-C740-AC27-E3238D0F5F47}"/>
          </ac:spMkLst>
        </pc:spChg>
        <pc:spChg chg="add del">
          <ac:chgData name="Bohan, Shaun M" userId="acaa2405-47ab-4b93-95cc-c6ce05832430" providerId="ADAL" clId="{7223BEA0-BAD0-439F-BB20-4CC7D200F273}" dt="2023-09-18T18:55:13.837" v="78" actId="26606"/>
          <ac:spMkLst>
            <pc:docMk/>
            <pc:sldMk cId="3648772594" sldId="256"/>
            <ac:spMk id="70" creationId="{9F0EA5A9-0D12-3644-BBEC-6D9D192EBEF4}"/>
          </ac:spMkLst>
        </pc:spChg>
        <pc:spChg chg="add del">
          <ac:chgData name="Bohan, Shaun M" userId="acaa2405-47ab-4b93-95cc-c6ce05832430" providerId="ADAL" clId="{7223BEA0-BAD0-439F-BB20-4CC7D200F273}" dt="2023-09-18T18:55:13.837" v="78" actId="26606"/>
          <ac:spMkLst>
            <pc:docMk/>
            <pc:sldMk cId="3648772594" sldId="256"/>
            <ac:spMk id="71" creationId="{A21C8291-E3D5-4240-8FF4-E5213CBCC453}"/>
          </ac:spMkLst>
        </pc:spChg>
        <pc:spChg chg="add del">
          <ac:chgData name="Bohan, Shaun M" userId="acaa2405-47ab-4b93-95cc-c6ce05832430" providerId="ADAL" clId="{7223BEA0-BAD0-439F-BB20-4CC7D200F273}" dt="2023-09-18T18:55:13.837" v="78" actId="26606"/>
          <ac:spMkLst>
            <pc:docMk/>
            <pc:sldMk cId="3648772594" sldId="256"/>
            <ac:spMk id="72" creationId="{08B44AFE-C181-7047-8CC9-CA00BD385EEA}"/>
          </ac:spMkLst>
        </pc:spChg>
        <pc:spChg chg="add del">
          <ac:chgData name="Bohan, Shaun M" userId="acaa2405-47ab-4b93-95cc-c6ce05832430" providerId="ADAL" clId="{7223BEA0-BAD0-439F-BB20-4CC7D200F273}" dt="2023-09-18T18:55:14.180" v="80" actId="26606"/>
          <ac:spMkLst>
            <pc:docMk/>
            <pc:sldMk cId="3648772594" sldId="256"/>
            <ac:spMk id="74" creationId="{A88F843D-1C1B-C740-AC27-E3238D0F5F47}"/>
          </ac:spMkLst>
        </pc:spChg>
        <pc:spChg chg="add del">
          <ac:chgData name="Bohan, Shaun M" userId="acaa2405-47ab-4b93-95cc-c6ce05832430" providerId="ADAL" clId="{7223BEA0-BAD0-439F-BB20-4CC7D200F273}" dt="2023-09-18T18:55:14.180" v="80" actId="26606"/>
          <ac:spMkLst>
            <pc:docMk/>
            <pc:sldMk cId="3648772594" sldId="256"/>
            <ac:spMk id="75" creationId="{44037D61-FFBD-0342-90C5-D1AD7C899B44}"/>
          </ac:spMkLst>
        </pc:spChg>
        <pc:spChg chg="add del">
          <ac:chgData name="Bohan, Shaun M" userId="acaa2405-47ab-4b93-95cc-c6ce05832430" providerId="ADAL" clId="{7223BEA0-BAD0-439F-BB20-4CC7D200F273}" dt="2023-09-18T18:55:14.180" v="80" actId="26606"/>
          <ac:spMkLst>
            <pc:docMk/>
            <pc:sldMk cId="3648772594" sldId="256"/>
            <ac:spMk id="76" creationId="{A21C8291-E3D5-4240-8FF4-E5213CBCC453}"/>
          </ac:spMkLst>
        </pc:spChg>
        <pc:spChg chg="add del">
          <ac:chgData name="Bohan, Shaun M" userId="acaa2405-47ab-4b93-95cc-c6ce05832430" providerId="ADAL" clId="{7223BEA0-BAD0-439F-BB20-4CC7D200F273}" dt="2023-09-18T18:55:14.180" v="80" actId="26606"/>
          <ac:spMkLst>
            <pc:docMk/>
            <pc:sldMk cId="3648772594" sldId="256"/>
            <ac:spMk id="77" creationId="{08B44AFE-C181-7047-8CC9-CA00BD385EEA}"/>
          </ac:spMkLst>
        </pc:spChg>
        <pc:spChg chg="add del">
          <ac:chgData name="Bohan, Shaun M" userId="acaa2405-47ab-4b93-95cc-c6ce05832430" providerId="ADAL" clId="{7223BEA0-BAD0-439F-BB20-4CC7D200F273}" dt="2023-09-18T18:55:14.967" v="82" actId="26606"/>
          <ac:spMkLst>
            <pc:docMk/>
            <pc:sldMk cId="3648772594" sldId="256"/>
            <ac:spMk id="79" creationId="{A88F843D-1C1B-C740-AC27-E3238D0F5F47}"/>
          </ac:spMkLst>
        </pc:spChg>
        <pc:spChg chg="add del">
          <ac:chgData name="Bohan, Shaun M" userId="acaa2405-47ab-4b93-95cc-c6ce05832430" providerId="ADAL" clId="{7223BEA0-BAD0-439F-BB20-4CC7D200F273}" dt="2023-09-18T18:55:14.967" v="82" actId="26606"/>
          <ac:spMkLst>
            <pc:docMk/>
            <pc:sldMk cId="3648772594" sldId="256"/>
            <ac:spMk id="80" creationId="{9F0EA5A9-0D12-3644-BBEC-6D9D192EBEF4}"/>
          </ac:spMkLst>
        </pc:spChg>
        <pc:spChg chg="add del">
          <ac:chgData name="Bohan, Shaun M" userId="acaa2405-47ab-4b93-95cc-c6ce05832430" providerId="ADAL" clId="{7223BEA0-BAD0-439F-BB20-4CC7D200F273}" dt="2023-09-18T18:55:14.967" v="82" actId="26606"/>
          <ac:spMkLst>
            <pc:docMk/>
            <pc:sldMk cId="3648772594" sldId="256"/>
            <ac:spMk id="81" creationId="{A21C8291-E3D5-4240-8FF4-E5213CBCC453}"/>
          </ac:spMkLst>
        </pc:spChg>
        <pc:spChg chg="add del">
          <ac:chgData name="Bohan, Shaun M" userId="acaa2405-47ab-4b93-95cc-c6ce05832430" providerId="ADAL" clId="{7223BEA0-BAD0-439F-BB20-4CC7D200F273}" dt="2023-09-18T18:55:14.967" v="82" actId="26606"/>
          <ac:spMkLst>
            <pc:docMk/>
            <pc:sldMk cId="3648772594" sldId="256"/>
            <ac:spMk id="82" creationId="{08B44AFE-C181-7047-8CC9-CA00BD385EEA}"/>
          </ac:spMkLst>
        </pc:spChg>
        <pc:spChg chg="add del">
          <ac:chgData name="Bohan, Shaun M" userId="acaa2405-47ab-4b93-95cc-c6ce05832430" providerId="ADAL" clId="{7223BEA0-BAD0-439F-BB20-4CC7D200F273}" dt="2023-09-18T18:55:15.883" v="84" actId="26606"/>
          <ac:spMkLst>
            <pc:docMk/>
            <pc:sldMk cId="3648772594" sldId="256"/>
            <ac:spMk id="84" creationId="{A88F843D-1C1B-C740-AC27-E3238D0F5F47}"/>
          </ac:spMkLst>
        </pc:spChg>
        <pc:spChg chg="add del">
          <ac:chgData name="Bohan, Shaun M" userId="acaa2405-47ab-4b93-95cc-c6ce05832430" providerId="ADAL" clId="{7223BEA0-BAD0-439F-BB20-4CC7D200F273}" dt="2023-09-18T18:55:15.883" v="84" actId="26606"/>
          <ac:spMkLst>
            <pc:docMk/>
            <pc:sldMk cId="3648772594" sldId="256"/>
            <ac:spMk id="85" creationId="{44037D61-FFBD-0342-90C5-D1AD7C899B44}"/>
          </ac:spMkLst>
        </pc:spChg>
        <pc:spChg chg="add del">
          <ac:chgData name="Bohan, Shaun M" userId="acaa2405-47ab-4b93-95cc-c6ce05832430" providerId="ADAL" clId="{7223BEA0-BAD0-439F-BB20-4CC7D200F273}" dt="2023-09-18T18:55:15.883" v="84" actId="26606"/>
          <ac:spMkLst>
            <pc:docMk/>
            <pc:sldMk cId="3648772594" sldId="256"/>
            <ac:spMk id="86" creationId="{A21C8291-E3D5-4240-8FF4-E5213CBCC453}"/>
          </ac:spMkLst>
        </pc:spChg>
        <pc:spChg chg="add del">
          <ac:chgData name="Bohan, Shaun M" userId="acaa2405-47ab-4b93-95cc-c6ce05832430" providerId="ADAL" clId="{7223BEA0-BAD0-439F-BB20-4CC7D200F273}" dt="2023-09-18T18:55:15.883" v="84" actId="26606"/>
          <ac:spMkLst>
            <pc:docMk/>
            <pc:sldMk cId="3648772594" sldId="256"/>
            <ac:spMk id="87" creationId="{08B44AFE-C181-7047-8CC9-CA00BD385EEA}"/>
          </ac:spMkLst>
        </pc:spChg>
        <pc:spChg chg="add del">
          <ac:chgData name="Bohan, Shaun M" userId="acaa2405-47ab-4b93-95cc-c6ce05832430" providerId="ADAL" clId="{7223BEA0-BAD0-439F-BB20-4CC7D200F273}" dt="2023-09-18T18:55:16.459" v="86" actId="26606"/>
          <ac:spMkLst>
            <pc:docMk/>
            <pc:sldMk cId="3648772594" sldId="256"/>
            <ac:spMk id="89" creationId="{A88F843D-1C1B-C740-AC27-E3238D0F5F47}"/>
          </ac:spMkLst>
        </pc:spChg>
        <pc:spChg chg="add del">
          <ac:chgData name="Bohan, Shaun M" userId="acaa2405-47ab-4b93-95cc-c6ce05832430" providerId="ADAL" clId="{7223BEA0-BAD0-439F-BB20-4CC7D200F273}" dt="2023-09-18T18:55:16.459" v="86" actId="26606"/>
          <ac:spMkLst>
            <pc:docMk/>
            <pc:sldMk cId="3648772594" sldId="256"/>
            <ac:spMk id="90" creationId="{9F0EA5A9-0D12-3644-BBEC-6D9D192EBEF4}"/>
          </ac:spMkLst>
        </pc:spChg>
        <pc:spChg chg="add del">
          <ac:chgData name="Bohan, Shaun M" userId="acaa2405-47ab-4b93-95cc-c6ce05832430" providerId="ADAL" clId="{7223BEA0-BAD0-439F-BB20-4CC7D200F273}" dt="2023-09-18T18:55:16.459" v="86" actId="26606"/>
          <ac:spMkLst>
            <pc:docMk/>
            <pc:sldMk cId="3648772594" sldId="256"/>
            <ac:spMk id="91" creationId="{A21C8291-E3D5-4240-8FF4-E5213CBCC453}"/>
          </ac:spMkLst>
        </pc:spChg>
        <pc:spChg chg="add del">
          <ac:chgData name="Bohan, Shaun M" userId="acaa2405-47ab-4b93-95cc-c6ce05832430" providerId="ADAL" clId="{7223BEA0-BAD0-439F-BB20-4CC7D200F273}" dt="2023-09-18T18:55:16.459" v="86" actId="26606"/>
          <ac:spMkLst>
            <pc:docMk/>
            <pc:sldMk cId="3648772594" sldId="256"/>
            <ac:spMk id="92" creationId="{08B44AFE-C181-7047-8CC9-CA00BD385EEA}"/>
          </ac:spMkLst>
        </pc:spChg>
        <pc:spChg chg="add del">
          <ac:chgData name="Bohan, Shaun M" userId="acaa2405-47ab-4b93-95cc-c6ce05832430" providerId="ADAL" clId="{7223BEA0-BAD0-439F-BB20-4CC7D200F273}" dt="2023-09-18T18:55:18.158" v="88" actId="26606"/>
          <ac:spMkLst>
            <pc:docMk/>
            <pc:sldMk cId="3648772594" sldId="256"/>
            <ac:spMk id="94" creationId="{A88F843D-1C1B-C740-AC27-E3238D0F5F47}"/>
          </ac:spMkLst>
        </pc:spChg>
        <pc:spChg chg="add del">
          <ac:chgData name="Bohan, Shaun M" userId="acaa2405-47ab-4b93-95cc-c6ce05832430" providerId="ADAL" clId="{7223BEA0-BAD0-439F-BB20-4CC7D200F273}" dt="2023-09-18T18:55:18.158" v="88" actId="26606"/>
          <ac:spMkLst>
            <pc:docMk/>
            <pc:sldMk cId="3648772594" sldId="256"/>
            <ac:spMk id="95" creationId="{9F0EA5A9-0D12-3644-BBEC-6D9D192EBEF4}"/>
          </ac:spMkLst>
        </pc:spChg>
        <pc:spChg chg="add del">
          <ac:chgData name="Bohan, Shaun M" userId="acaa2405-47ab-4b93-95cc-c6ce05832430" providerId="ADAL" clId="{7223BEA0-BAD0-439F-BB20-4CC7D200F273}" dt="2023-09-18T18:55:18.158" v="88" actId="26606"/>
          <ac:spMkLst>
            <pc:docMk/>
            <pc:sldMk cId="3648772594" sldId="256"/>
            <ac:spMk id="96" creationId="{A21C8291-E3D5-4240-8FF4-E5213CBCC453}"/>
          </ac:spMkLst>
        </pc:spChg>
        <pc:spChg chg="add del">
          <ac:chgData name="Bohan, Shaun M" userId="acaa2405-47ab-4b93-95cc-c6ce05832430" providerId="ADAL" clId="{7223BEA0-BAD0-439F-BB20-4CC7D200F273}" dt="2023-09-18T18:55:18.158" v="88" actId="26606"/>
          <ac:spMkLst>
            <pc:docMk/>
            <pc:sldMk cId="3648772594" sldId="256"/>
            <ac:spMk id="97" creationId="{08B44AFE-C181-7047-8CC9-CA00BD385EEA}"/>
          </ac:spMkLst>
        </pc:spChg>
        <pc:spChg chg="add del">
          <ac:chgData name="Bohan, Shaun M" userId="acaa2405-47ab-4b93-95cc-c6ce05832430" providerId="ADAL" clId="{7223BEA0-BAD0-439F-BB20-4CC7D200F273}" dt="2023-09-18T18:55:18.921" v="90" actId="26606"/>
          <ac:spMkLst>
            <pc:docMk/>
            <pc:sldMk cId="3648772594" sldId="256"/>
            <ac:spMk id="99" creationId="{A88F843D-1C1B-C740-AC27-E3238D0F5F47}"/>
          </ac:spMkLst>
        </pc:spChg>
        <pc:spChg chg="add del">
          <ac:chgData name="Bohan, Shaun M" userId="acaa2405-47ab-4b93-95cc-c6ce05832430" providerId="ADAL" clId="{7223BEA0-BAD0-439F-BB20-4CC7D200F273}" dt="2023-09-18T18:55:18.921" v="90" actId="26606"/>
          <ac:spMkLst>
            <pc:docMk/>
            <pc:sldMk cId="3648772594" sldId="256"/>
            <ac:spMk id="100" creationId="{9F0EA5A9-0D12-3644-BBEC-6D9D192EBEF4}"/>
          </ac:spMkLst>
        </pc:spChg>
        <pc:spChg chg="add del">
          <ac:chgData name="Bohan, Shaun M" userId="acaa2405-47ab-4b93-95cc-c6ce05832430" providerId="ADAL" clId="{7223BEA0-BAD0-439F-BB20-4CC7D200F273}" dt="2023-09-18T18:55:18.921" v="90" actId="26606"/>
          <ac:spMkLst>
            <pc:docMk/>
            <pc:sldMk cId="3648772594" sldId="256"/>
            <ac:spMk id="101" creationId="{A21C8291-E3D5-4240-8FF4-E5213CBCC453}"/>
          </ac:spMkLst>
        </pc:spChg>
        <pc:spChg chg="add del">
          <ac:chgData name="Bohan, Shaun M" userId="acaa2405-47ab-4b93-95cc-c6ce05832430" providerId="ADAL" clId="{7223BEA0-BAD0-439F-BB20-4CC7D200F273}" dt="2023-09-18T18:55:18.921" v="90" actId="26606"/>
          <ac:spMkLst>
            <pc:docMk/>
            <pc:sldMk cId="3648772594" sldId="256"/>
            <ac:spMk id="102" creationId="{08B44AFE-C181-7047-8CC9-CA00BD385EEA}"/>
          </ac:spMkLst>
        </pc:spChg>
        <pc:spChg chg="add del">
          <ac:chgData name="Bohan, Shaun M" userId="acaa2405-47ab-4b93-95cc-c6ce05832430" providerId="ADAL" clId="{7223BEA0-BAD0-439F-BB20-4CC7D200F273}" dt="2023-09-18T18:55:27.069" v="92" actId="26606"/>
          <ac:spMkLst>
            <pc:docMk/>
            <pc:sldMk cId="3648772594" sldId="256"/>
            <ac:spMk id="104" creationId="{A88F843D-1C1B-C740-AC27-E3238D0F5F47}"/>
          </ac:spMkLst>
        </pc:spChg>
        <pc:spChg chg="add del">
          <ac:chgData name="Bohan, Shaun M" userId="acaa2405-47ab-4b93-95cc-c6ce05832430" providerId="ADAL" clId="{7223BEA0-BAD0-439F-BB20-4CC7D200F273}" dt="2023-09-18T18:55:27.069" v="92" actId="26606"/>
          <ac:spMkLst>
            <pc:docMk/>
            <pc:sldMk cId="3648772594" sldId="256"/>
            <ac:spMk id="105" creationId="{9F0EA5A9-0D12-3644-BBEC-6D9D192EBEF4}"/>
          </ac:spMkLst>
        </pc:spChg>
        <pc:spChg chg="add del">
          <ac:chgData name="Bohan, Shaun M" userId="acaa2405-47ab-4b93-95cc-c6ce05832430" providerId="ADAL" clId="{7223BEA0-BAD0-439F-BB20-4CC7D200F273}" dt="2023-09-18T18:55:27.069" v="92" actId="26606"/>
          <ac:spMkLst>
            <pc:docMk/>
            <pc:sldMk cId="3648772594" sldId="256"/>
            <ac:spMk id="106" creationId="{A21C8291-E3D5-4240-8FF4-E5213CBCC453}"/>
          </ac:spMkLst>
        </pc:spChg>
        <pc:spChg chg="add del">
          <ac:chgData name="Bohan, Shaun M" userId="acaa2405-47ab-4b93-95cc-c6ce05832430" providerId="ADAL" clId="{7223BEA0-BAD0-439F-BB20-4CC7D200F273}" dt="2023-09-18T18:55:27.069" v="92" actId="26606"/>
          <ac:spMkLst>
            <pc:docMk/>
            <pc:sldMk cId="3648772594" sldId="256"/>
            <ac:spMk id="107" creationId="{08B44AFE-C181-7047-8CC9-CA00BD385EEA}"/>
          </ac:spMkLst>
        </pc:spChg>
        <pc:spChg chg="add del">
          <ac:chgData name="Bohan, Shaun M" userId="acaa2405-47ab-4b93-95cc-c6ce05832430" providerId="ADAL" clId="{7223BEA0-BAD0-439F-BB20-4CC7D200F273}" dt="2023-09-18T18:55:29.779" v="94" actId="26606"/>
          <ac:spMkLst>
            <pc:docMk/>
            <pc:sldMk cId="3648772594" sldId="256"/>
            <ac:spMk id="109" creationId="{A88F843D-1C1B-C740-AC27-E3238D0F5F47}"/>
          </ac:spMkLst>
        </pc:spChg>
        <pc:spChg chg="add del">
          <ac:chgData name="Bohan, Shaun M" userId="acaa2405-47ab-4b93-95cc-c6ce05832430" providerId="ADAL" clId="{7223BEA0-BAD0-439F-BB20-4CC7D200F273}" dt="2023-09-18T18:55:29.779" v="94" actId="26606"/>
          <ac:spMkLst>
            <pc:docMk/>
            <pc:sldMk cId="3648772594" sldId="256"/>
            <ac:spMk id="110" creationId="{46B0F1BB-9CE3-5A44-AF39-56D96BA1D9BE}"/>
          </ac:spMkLst>
        </pc:spChg>
        <pc:spChg chg="add del">
          <ac:chgData name="Bohan, Shaun M" userId="acaa2405-47ab-4b93-95cc-c6ce05832430" providerId="ADAL" clId="{7223BEA0-BAD0-439F-BB20-4CC7D200F273}" dt="2023-09-18T18:55:29.779" v="94" actId="26606"/>
          <ac:spMkLst>
            <pc:docMk/>
            <pc:sldMk cId="3648772594" sldId="256"/>
            <ac:spMk id="111" creationId="{0C381460-CB75-6044-A945-30251B1AE224}"/>
          </ac:spMkLst>
        </pc:spChg>
        <pc:spChg chg="add">
          <ac:chgData name="Bohan, Shaun M" userId="acaa2405-47ab-4b93-95cc-c6ce05832430" providerId="ADAL" clId="{7223BEA0-BAD0-439F-BB20-4CC7D200F273}" dt="2023-09-18T18:55:29.789" v="95" actId="26606"/>
          <ac:spMkLst>
            <pc:docMk/>
            <pc:sldMk cId="3648772594" sldId="256"/>
            <ac:spMk id="113" creationId="{A88F843D-1C1B-C740-AC27-E3238D0F5F47}"/>
          </ac:spMkLst>
        </pc:spChg>
        <pc:spChg chg="add">
          <ac:chgData name="Bohan, Shaun M" userId="acaa2405-47ab-4b93-95cc-c6ce05832430" providerId="ADAL" clId="{7223BEA0-BAD0-439F-BB20-4CC7D200F273}" dt="2023-09-18T18:55:29.789" v="95" actId="26606"/>
          <ac:spMkLst>
            <pc:docMk/>
            <pc:sldMk cId="3648772594" sldId="256"/>
            <ac:spMk id="114" creationId="{9F0EA5A9-0D12-3644-BBEC-6D9D192EBEF4}"/>
          </ac:spMkLst>
        </pc:spChg>
        <pc:spChg chg="add">
          <ac:chgData name="Bohan, Shaun M" userId="acaa2405-47ab-4b93-95cc-c6ce05832430" providerId="ADAL" clId="{7223BEA0-BAD0-439F-BB20-4CC7D200F273}" dt="2023-09-18T18:55:29.789" v="95" actId="26606"/>
          <ac:spMkLst>
            <pc:docMk/>
            <pc:sldMk cId="3648772594" sldId="256"/>
            <ac:spMk id="115" creationId="{A21C8291-E3D5-4240-8FF4-E5213CBCC453}"/>
          </ac:spMkLst>
        </pc:spChg>
        <pc:spChg chg="add">
          <ac:chgData name="Bohan, Shaun M" userId="acaa2405-47ab-4b93-95cc-c6ce05832430" providerId="ADAL" clId="{7223BEA0-BAD0-439F-BB20-4CC7D200F273}" dt="2023-09-18T18:55:29.789" v="95" actId="26606"/>
          <ac:spMkLst>
            <pc:docMk/>
            <pc:sldMk cId="3648772594" sldId="256"/>
            <ac:spMk id="116" creationId="{08B44AFE-C181-7047-8CC9-CA00BD385EEA}"/>
          </ac:spMkLst>
        </pc:spChg>
        <pc:grpChg chg="add del">
          <ac:chgData name="Bohan, Shaun M" userId="acaa2405-47ab-4b93-95cc-c6ce05832430" providerId="ADAL" clId="{7223BEA0-BAD0-439F-BB20-4CC7D200F273}" dt="2023-09-18T18:54:06.260" v="64" actId="26606"/>
          <ac:grpSpMkLst>
            <pc:docMk/>
            <pc:sldMk cId="3648772594" sldId="256"/>
            <ac:grpSpMk id="33" creationId="{28709E2B-5612-4EF3-8505-0270723FD329}"/>
          </ac:grpSpMkLst>
        </pc:grpChg>
        <pc:picChg chg="add mod ord">
          <ac:chgData name="Bohan, Shaun M" userId="acaa2405-47ab-4b93-95cc-c6ce05832430" providerId="ADAL" clId="{7223BEA0-BAD0-439F-BB20-4CC7D200F273}" dt="2023-09-18T18:55:29.779" v="94" actId="26606"/>
          <ac:picMkLst>
            <pc:docMk/>
            <pc:sldMk cId="3648772594" sldId="256"/>
            <ac:picMk id="5" creationId="{F2317235-9789-3D0D-D2F1-13499123EE86}"/>
          </ac:picMkLst>
        </pc:picChg>
      </pc:sldChg>
      <pc:sldChg chg="new del">
        <pc:chgData name="Bohan, Shaun M" userId="acaa2405-47ab-4b93-95cc-c6ce05832430" providerId="ADAL" clId="{7223BEA0-BAD0-439F-BB20-4CC7D200F273}" dt="2023-09-18T18:53:54.453" v="56" actId="2696"/>
        <pc:sldMkLst>
          <pc:docMk/>
          <pc:sldMk cId="1041613086" sldId="257"/>
        </pc:sldMkLst>
      </pc:sldChg>
      <pc:sldChg chg="modSp new mod">
        <pc:chgData name="Bohan, Shaun M" userId="acaa2405-47ab-4b93-95cc-c6ce05832430" providerId="ADAL" clId="{7223BEA0-BAD0-439F-BB20-4CC7D200F273}" dt="2023-09-18T18:58:12.901" v="187" actId="20577"/>
        <pc:sldMkLst>
          <pc:docMk/>
          <pc:sldMk cId="2789056624" sldId="257"/>
        </pc:sldMkLst>
        <pc:spChg chg="mod">
          <ac:chgData name="Bohan, Shaun M" userId="acaa2405-47ab-4b93-95cc-c6ce05832430" providerId="ADAL" clId="{7223BEA0-BAD0-439F-BB20-4CC7D200F273}" dt="2023-09-18T18:56:10.654" v="112" actId="14100"/>
          <ac:spMkLst>
            <pc:docMk/>
            <pc:sldMk cId="2789056624" sldId="257"/>
            <ac:spMk id="2" creationId="{743FD9C8-FAD8-E97F-EF73-8361C94B35A9}"/>
          </ac:spMkLst>
        </pc:spChg>
        <pc:spChg chg="mod">
          <ac:chgData name="Bohan, Shaun M" userId="acaa2405-47ab-4b93-95cc-c6ce05832430" providerId="ADAL" clId="{7223BEA0-BAD0-439F-BB20-4CC7D200F273}" dt="2023-09-18T18:58:12.901" v="187" actId="20577"/>
          <ac:spMkLst>
            <pc:docMk/>
            <pc:sldMk cId="2789056624" sldId="257"/>
            <ac:spMk id="3" creationId="{AAA906BB-01C1-138F-27DC-AB72CEC318F0}"/>
          </ac:spMkLst>
        </pc:spChg>
      </pc:sldChg>
      <pc:sldMasterChg chg="add del addSldLayout delSldLayout">
        <pc:chgData name="Bohan, Shaun M" userId="acaa2405-47ab-4b93-95cc-c6ce05832430" providerId="ADAL" clId="{7223BEA0-BAD0-439F-BB20-4CC7D200F273}" dt="2023-09-18T18:54:09.413" v="67" actId="26606"/>
        <pc:sldMasterMkLst>
          <pc:docMk/>
          <pc:sldMasterMk cId="753008581" sldId="2147483648"/>
        </pc:sldMasterMkLst>
        <pc:sldLayoutChg chg="add del">
          <pc:chgData name="Bohan, Shaun M" userId="acaa2405-47ab-4b93-95cc-c6ce05832430" providerId="ADAL" clId="{7223BEA0-BAD0-439F-BB20-4CC7D200F273}" dt="2023-09-18T18:54:09.413" v="67" actId="26606"/>
          <pc:sldLayoutMkLst>
            <pc:docMk/>
            <pc:sldMasterMk cId="753008581" sldId="2147483648"/>
            <pc:sldLayoutMk cId="3432125643" sldId="2147483649"/>
          </pc:sldLayoutMkLst>
        </pc:sldLayoutChg>
        <pc:sldLayoutChg chg="add del">
          <pc:chgData name="Bohan, Shaun M" userId="acaa2405-47ab-4b93-95cc-c6ce05832430" providerId="ADAL" clId="{7223BEA0-BAD0-439F-BB20-4CC7D200F273}" dt="2023-09-18T18:54:09.413" v="67" actId="26606"/>
          <pc:sldLayoutMkLst>
            <pc:docMk/>
            <pc:sldMasterMk cId="753008581" sldId="2147483648"/>
            <pc:sldLayoutMk cId="1911954651" sldId="2147483650"/>
          </pc:sldLayoutMkLst>
        </pc:sldLayoutChg>
        <pc:sldLayoutChg chg="add del">
          <pc:chgData name="Bohan, Shaun M" userId="acaa2405-47ab-4b93-95cc-c6ce05832430" providerId="ADAL" clId="{7223BEA0-BAD0-439F-BB20-4CC7D200F273}" dt="2023-09-18T18:54:09.413" v="67" actId="26606"/>
          <pc:sldLayoutMkLst>
            <pc:docMk/>
            <pc:sldMasterMk cId="753008581" sldId="2147483648"/>
            <pc:sldLayoutMk cId="1064280731" sldId="2147483651"/>
          </pc:sldLayoutMkLst>
        </pc:sldLayoutChg>
        <pc:sldLayoutChg chg="add del">
          <pc:chgData name="Bohan, Shaun M" userId="acaa2405-47ab-4b93-95cc-c6ce05832430" providerId="ADAL" clId="{7223BEA0-BAD0-439F-BB20-4CC7D200F273}" dt="2023-09-18T18:54:09.413" v="67" actId="26606"/>
          <pc:sldLayoutMkLst>
            <pc:docMk/>
            <pc:sldMasterMk cId="753008581" sldId="2147483648"/>
            <pc:sldLayoutMk cId="1039911781" sldId="2147483652"/>
          </pc:sldLayoutMkLst>
        </pc:sldLayoutChg>
        <pc:sldLayoutChg chg="add del">
          <pc:chgData name="Bohan, Shaun M" userId="acaa2405-47ab-4b93-95cc-c6ce05832430" providerId="ADAL" clId="{7223BEA0-BAD0-439F-BB20-4CC7D200F273}" dt="2023-09-18T18:54:09.413" v="67" actId="26606"/>
          <pc:sldLayoutMkLst>
            <pc:docMk/>
            <pc:sldMasterMk cId="753008581" sldId="2147483648"/>
            <pc:sldLayoutMk cId="35253405" sldId="2147483653"/>
          </pc:sldLayoutMkLst>
        </pc:sldLayoutChg>
        <pc:sldLayoutChg chg="add del">
          <pc:chgData name="Bohan, Shaun M" userId="acaa2405-47ab-4b93-95cc-c6ce05832430" providerId="ADAL" clId="{7223BEA0-BAD0-439F-BB20-4CC7D200F273}" dt="2023-09-18T18:54:09.413" v="67" actId="26606"/>
          <pc:sldLayoutMkLst>
            <pc:docMk/>
            <pc:sldMasterMk cId="753008581" sldId="2147483648"/>
            <pc:sldLayoutMk cId="2672424796" sldId="2147483654"/>
          </pc:sldLayoutMkLst>
        </pc:sldLayoutChg>
        <pc:sldLayoutChg chg="add del">
          <pc:chgData name="Bohan, Shaun M" userId="acaa2405-47ab-4b93-95cc-c6ce05832430" providerId="ADAL" clId="{7223BEA0-BAD0-439F-BB20-4CC7D200F273}" dt="2023-09-18T18:54:09.413" v="67" actId="26606"/>
          <pc:sldLayoutMkLst>
            <pc:docMk/>
            <pc:sldMasterMk cId="753008581" sldId="2147483648"/>
            <pc:sldLayoutMk cId="2726677238" sldId="2147483655"/>
          </pc:sldLayoutMkLst>
        </pc:sldLayoutChg>
        <pc:sldLayoutChg chg="add del">
          <pc:chgData name="Bohan, Shaun M" userId="acaa2405-47ab-4b93-95cc-c6ce05832430" providerId="ADAL" clId="{7223BEA0-BAD0-439F-BB20-4CC7D200F273}" dt="2023-09-18T18:54:09.413" v="67" actId="26606"/>
          <pc:sldLayoutMkLst>
            <pc:docMk/>
            <pc:sldMasterMk cId="753008581" sldId="2147483648"/>
            <pc:sldLayoutMk cId="2185108764" sldId="2147483656"/>
          </pc:sldLayoutMkLst>
        </pc:sldLayoutChg>
        <pc:sldLayoutChg chg="add del">
          <pc:chgData name="Bohan, Shaun M" userId="acaa2405-47ab-4b93-95cc-c6ce05832430" providerId="ADAL" clId="{7223BEA0-BAD0-439F-BB20-4CC7D200F273}" dt="2023-09-18T18:54:09.413" v="67" actId="26606"/>
          <pc:sldLayoutMkLst>
            <pc:docMk/>
            <pc:sldMasterMk cId="753008581" sldId="2147483648"/>
            <pc:sldLayoutMk cId="616343829" sldId="2147483657"/>
          </pc:sldLayoutMkLst>
        </pc:sldLayoutChg>
        <pc:sldLayoutChg chg="add del">
          <pc:chgData name="Bohan, Shaun M" userId="acaa2405-47ab-4b93-95cc-c6ce05832430" providerId="ADAL" clId="{7223BEA0-BAD0-439F-BB20-4CC7D200F273}" dt="2023-09-18T18:54:09.413" v="67" actId="26606"/>
          <pc:sldLayoutMkLst>
            <pc:docMk/>
            <pc:sldMasterMk cId="753008581" sldId="2147483648"/>
            <pc:sldLayoutMk cId="694319706" sldId="2147483658"/>
          </pc:sldLayoutMkLst>
        </pc:sldLayoutChg>
        <pc:sldLayoutChg chg="add del">
          <pc:chgData name="Bohan, Shaun M" userId="acaa2405-47ab-4b93-95cc-c6ce05832430" providerId="ADAL" clId="{7223BEA0-BAD0-439F-BB20-4CC7D200F273}" dt="2023-09-18T18:54:09.413" v="67" actId="26606"/>
          <pc:sldLayoutMkLst>
            <pc:docMk/>
            <pc:sldMasterMk cId="753008581" sldId="2147483648"/>
            <pc:sldLayoutMk cId="1413438817" sldId="2147483659"/>
          </pc:sldLayoutMkLst>
        </pc:sldLayoutChg>
      </pc:sldMasterChg>
      <pc:sldMasterChg chg="add del replId addSldLayout delSldLayout">
        <pc:chgData name="Bohan, Shaun M" userId="acaa2405-47ab-4b93-95cc-c6ce05832430" providerId="ADAL" clId="{7223BEA0-BAD0-439F-BB20-4CC7D200F273}" dt="2023-09-18T18:53:58.902" v="58" actId="26606"/>
        <pc:sldMasterMkLst>
          <pc:docMk/>
          <pc:sldMasterMk cId="1823241203" sldId="2147483660"/>
        </pc:sldMasterMkLst>
        <pc:sldLayoutChg chg="add del">
          <pc:chgData name="Bohan, Shaun M" userId="acaa2405-47ab-4b93-95cc-c6ce05832430" providerId="ADAL" clId="{7223BEA0-BAD0-439F-BB20-4CC7D200F273}" dt="2023-09-18T18:53:58.902" v="58" actId="26606"/>
          <pc:sldLayoutMkLst>
            <pc:docMk/>
            <pc:sldMasterMk cId="1823241203" sldId="2147483660"/>
            <pc:sldLayoutMk cId="3107100851" sldId="2147483661"/>
          </pc:sldLayoutMkLst>
        </pc:sldLayoutChg>
        <pc:sldLayoutChg chg="add del replId">
          <pc:chgData name="Bohan, Shaun M" userId="acaa2405-47ab-4b93-95cc-c6ce05832430" providerId="ADAL" clId="{7223BEA0-BAD0-439F-BB20-4CC7D200F273}" dt="2023-09-18T18:53:58.902" v="58" actId="26606"/>
          <pc:sldLayoutMkLst>
            <pc:docMk/>
            <pc:sldMasterMk cId="1823241203" sldId="2147483660"/>
            <pc:sldLayoutMk cId="3217801958" sldId="2147483662"/>
          </pc:sldLayoutMkLst>
        </pc:sldLayoutChg>
        <pc:sldLayoutChg chg="add del replId">
          <pc:chgData name="Bohan, Shaun M" userId="acaa2405-47ab-4b93-95cc-c6ce05832430" providerId="ADAL" clId="{7223BEA0-BAD0-439F-BB20-4CC7D200F273}" dt="2023-09-18T18:53:58.902" v="58" actId="26606"/>
          <pc:sldLayoutMkLst>
            <pc:docMk/>
            <pc:sldMasterMk cId="1823241203" sldId="2147483660"/>
            <pc:sldLayoutMk cId="3374636015" sldId="2147483663"/>
          </pc:sldLayoutMkLst>
        </pc:sldLayoutChg>
        <pc:sldLayoutChg chg="add del replId">
          <pc:chgData name="Bohan, Shaun M" userId="acaa2405-47ab-4b93-95cc-c6ce05832430" providerId="ADAL" clId="{7223BEA0-BAD0-439F-BB20-4CC7D200F273}" dt="2023-09-18T18:53:58.902" v="58" actId="26606"/>
          <pc:sldLayoutMkLst>
            <pc:docMk/>
            <pc:sldMasterMk cId="1823241203" sldId="2147483660"/>
            <pc:sldLayoutMk cId="4094162530" sldId="2147483664"/>
          </pc:sldLayoutMkLst>
        </pc:sldLayoutChg>
        <pc:sldLayoutChg chg="add del replId">
          <pc:chgData name="Bohan, Shaun M" userId="acaa2405-47ab-4b93-95cc-c6ce05832430" providerId="ADAL" clId="{7223BEA0-BAD0-439F-BB20-4CC7D200F273}" dt="2023-09-18T18:53:58.902" v="58" actId="26606"/>
          <pc:sldLayoutMkLst>
            <pc:docMk/>
            <pc:sldMasterMk cId="1823241203" sldId="2147483660"/>
            <pc:sldLayoutMk cId="1251054517" sldId="2147483665"/>
          </pc:sldLayoutMkLst>
        </pc:sldLayoutChg>
        <pc:sldLayoutChg chg="add del replId">
          <pc:chgData name="Bohan, Shaun M" userId="acaa2405-47ab-4b93-95cc-c6ce05832430" providerId="ADAL" clId="{7223BEA0-BAD0-439F-BB20-4CC7D200F273}" dt="2023-09-18T18:53:58.902" v="58" actId="26606"/>
          <pc:sldLayoutMkLst>
            <pc:docMk/>
            <pc:sldMasterMk cId="1823241203" sldId="2147483660"/>
            <pc:sldLayoutMk cId="126065329" sldId="2147483666"/>
          </pc:sldLayoutMkLst>
        </pc:sldLayoutChg>
        <pc:sldLayoutChg chg="add del replId">
          <pc:chgData name="Bohan, Shaun M" userId="acaa2405-47ab-4b93-95cc-c6ce05832430" providerId="ADAL" clId="{7223BEA0-BAD0-439F-BB20-4CC7D200F273}" dt="2023-09-18T18:53:58.902" v="58" actId="26606"/>
          <pc:sldLayoutMkLst>
            <pc:docMk/>
            <pc:sldMasterMk cId="1823241203" sldId="2147483660"/>
            <pc:sldLayoutMk cId="1267195015" sldId="2147483667"/>
          </pc:sldLayoutMkLst>
        </pc:sldLayoutChg>
        <pc:sldLayoutChg chg="add del replId">
          <pc:chgData name="Bohan, Shaun M" userId="acaa2405-47ab-4b93-95cc-c6ce05832430" providerId="ADAL" clId="{7223BEA0-BAD0-439F-BB20-4CC7D200F273}" dt="2023-09-18T18:53:58.902" v="58" actId="26606"/>
          <pc:sldLayoutMkLst>
            <pc:docMk/>
            <pc:sldMasterMk cId="1823241203" sldId="2147483660"/>
            <pc:sldLayoutMk cId="132934275" sldId="2147483668"/>
          </pc:sldLayoutMkLst>
        </pc:sldLayoutChg>
        <pc:sldLayoutChg chg="add del replId">
          <pc:chgData name="Bohan, Shaun M" userId="acaa2405-47ab-4b93-95cc-c6ce05832430" providerId="ADAL" clId="{7223BEA0-BAD0-439F-BB20-4CC7D200F273}" dt="2023-09-18T18:53:58.902" v="58" actId="26606"/>
          <pc:sldLayoutMkLst>
            <pc:docMk/>
            <pc:sldMasterMk cId="1823241203" sldId="2147483660"/>
            <pc:sldLayoutMk cId="3135922144" sldId="2147483669"/>
          </pc:sldLayoutMkLst>
        </pc:sldLayoutChg>
        <pc:sldLayoutChg chg="add del replId">
          <pc:chgData name="Bohan, Shaun M" userId="acaa2405-47ab-4b93-95cc-c6ce05832430" providerId="ADAL" clId="{7223BEA0-BAD0-439F-BB20-4CC7D200F273}" dt="2023-09-18T18:53:58.902" v="58" actId="26606"/>
          <pc:sldLayoutMkLst>
            <pc:docMk/>
            <pc:sldMasterMk cId="1823241203" sldId="2147483660"/>
            <pc:sldLayoutMk cId="3512251504" sldId="2147483670"/>
          </pc:sldLayoutMkLst>
        </pc:sldLayoutChg>
        <pc:sldLayoutChg chg="add del replId">
          <pc:chgData name="Bohan, Shaun M" userId="acaa2405-47ab-4b93-95cc-c6ce05832430" providerId="ADAL" clId="{7223BEA0-BAD0-439F-BB20-4CC7D200F273}" dt="2023-09-18T18:53:58.902" v="58" actId="26606"/>
          <pc:sldLayoutMkLst>
            <pc:docMk/>
            <pc:sldMasterMk cId="1823241203" sldId="2147483660"/>
            <pc:sldLayoutMk cId="1906008091" sldId="2147483671"/>
          </pc:sldLayoutMkLst>
        </pc:sldLayoutChg>
      </pc:sldMasterChg>
      <pc:sldMasterChg chg="add del addSldLayout delSldLayout">
        <pc:chgData name="Bohan, Shaun M" userId="acaa2405-47ab-4b93-95cc-c6ce05832430" providerId="ADAL" clId="{7223BEA0-BAD0-439F-BB20-4CC7D200F273}" dt="2023-09-18T18:54:00.788" v="60" actId="26606"/>
        <pc:sldMasterMkLst>
          <pc:docMk/>
          <pc:sldMasterMk cId="3976098160" sldId="2147483673"/>
        </pc:sldMasterMkLst>
        <pc:sldLayoutChg chg="add del">
          <pc:chgData name="Bohan, Shaun M" userId="acaa2405-47ab-4b93-95cc-c6ce05832430" providerId="ADAL" clId="{7223BEA0-BAD0-439F-BB20-4CC7D200F273}" dt="2023-09-18T18:54:00.788" v="60" actId="26606"/>
          <pc:sldLayoutMkLst>
            <pc:docMk/>
            <pc:sldMasterMk cId="3976098160" sldId="2147483673"/>
            <pc:sldLayoutMk cId="1940168584" sldId="2147483662"/>
          </pc:sldLayoutMkLst>
        </pc:sldLayoutChg>
        <pc:sldLayoutChg chg="add del">
          <pc:chgData name="Bohan, Shaun M" userId="acaa2405-47ab-4b93-95cc-c6ce05832430" providerId="ADAL" clId="{7223BEA0-BAD0-439F-BB20-4CC7D200F273}" dt="2023-09-18T18:54:00.788" v="60" actId="26606"/>
          <pc:sldLayoutMkLst>
            <pc:docMk/>
            <pc:sldMasterMk cId="3976098160" sldId="2147483673"/>
            <pc:sldLayoutMk cId="3281244999" sldId="2147483663"/>
          </pc:sldLayoutMkLst>
        </pc:sldLayoutChg>
        <pc:sldLayoutChg chg="add del">
          <pc:chgData name="Bohan, Shaun M" userId="acaa2405-47ab-4b93-95cc-c6ce05832430" providerId="ADAL" clId="{7223BEA0-BAD0-439F-BB20-4CC7D200F273}" dt="2023-09-18T18:54:00.788" v="60" actId="26606"/>
          <pc:sldLayoutMkLst>
            <pc:docMk/>
            <pc:sldMasterMk cId="3976098160" sldId="2147483673"/>
            <pc:sldLayoutMk cId="3015763614" sldId="2147483664"/>
          </pc:sldLayoutMkLst>
        </pc:sldLayoutChg>
        <pc:sldLayoutChg chg="add del">
          <pc:chgData name="Bohan, Shaun M" userId="acaa2405-47ab-4b93-95cc-c6ce05832430" providerId="ADAL" clId="{7223BEA0-BAD0-439F-BB20-4CC7D200F273}" dt="2023-09-18T18:54:00.788" v="60" actId="26606"/>
          <pc:sldLayoutMkLst>
            <pc:docMk/>
            <pc:sldMasterMk cId="3976098160" sldId="2147483673"/>
            <pc:sldLayoutMk cId="3807743613" sldId="2147483665"/>
          </pc:sldLayoutMkLst>
        </pc:sldLayoutChg>
        <pc:sldLayoutChg chg="add del">
          <pc:chgData name="Bohan, Shaun M" userId="acaa2405-47ab-4b93-95cc-c6ce05832430" providerId="ADAL" clId="{7223BEA0-BAD0-439F-BB20-4CC7D200F273}" dt="2023-09-18T18:54:00.788" v="60" actId="26606"/>
          <pc:sldLayoutMkLst>
            <pc:docMk/>
            <pc:sldMasterMk cId="3976098160" sldId="2147483673"/>
            <pc:sldLayoutMk cId="2976977797" sldId="2147483666"/>
          </pc:sldLayoutMkLst>
        </pc:sldLayoutChg>
        <pc:sldLayoutChg chg="add del">
          <pc:chgData name="Bohan, Shaun M" userId="acaa2405-47ab-4b93-95cc-c6ce05832430" providerId="ADAL" clId="{7223BEA0-BAD0-439F-BB20-4CC7D200F273}" dt="2023-09-18T18:54:00.788" v="60" actId="26606"/>
          <pc:sldLayoutMkLst>
            <pc:docMk/>
            <pc:sldMasterMk cId="3976098160" sldId="2147483673"/>
            <pc:sldLayoutMk cId="1952467587" sldId="2147483667"/>
          </pc:sldLayoutMkLst>
        </pc:sldLayoutChg>
        <pc:sldLayoutChg chg="add del">
          <pc:chgData name="Bohan, Shaun M" userId="acaa2405-47ab-4b93-95cc-c6ce05832430" providerId="ADAL" clId="{7223BEA0-BAD0-439F-BB20-4CC7D200F273}" dt="2023-09-18T18:54:00.788" v="60" actId="26606"/>
          <pc:sldLayoutMkLst>
            <pc:docMk/>
            <pc:sldMasterMk cId="3976098160" sldId="2147483673"/>
            <pc:sldLayoutMk cId="560854771" sldId="2147483668"/>
          </pc:sldLayoutMkLst>
        </pc:sldLayoutChg>
        <pc:sldLayoutChg chg="add del">
          <pc:chgData name="Bohan, Shaun M" userId="acaa2405-47ab-4b93-95cc-c6ce05832430" providerId="ADAL" clId="{7223BEA0-BAD0-439F-BB20-4CC7D200F273}" dt="2023-09-18T18:54:00.788" v="60" actId="26606"/>
          <pc:sldLayoutMkLst>
            <pc:docMk/>
            <pc:sldMasterMk cId="3976098160" sldId="2147483673"/>
            <pc:sldLayoutMk cId="658821356" sldId="2147483669"/>
          </pc:sldLayoutMkLst>
        </pc:sldLayoutChg>
        <pc:sldLayoutChg chg="add del">
          <pc:chgData name="Bohan, Shaun M" userId="acaa2405-47ab-4b93-95cc-c6ce05832430" providerId="ADAL" clId="{7223BEA0-BAD0-439F-BB20-4CC7D200F273}" dt="2023-09-18T18:54:00.788" v="60" actId="26606"/>
          <pc:sldLayoutMkLst>
            <pc:docMk/>
            <pc:sldMasterMk cId="3976098160" sldId="2147483673"/>
            <pc:sldLayoutMk cId="3255230363" sldId="2147483670"/>
          </pc:sldLayoutMkLst>
        </pc:sldLayoutChg>
        <pc:sldLayoutChg chg="add del">
          <pc:chgData name="Bohan, Shaun M" userId="acaa2405-47ab-4b93-95cc-c6ce05832430" providerId="ADAL" clId="{7223BEA0-BAD0-439F-BB20-4CC7D200F273}" dt="2023-09-18T18:54:00.788" v="60" actId="26606"/>
          <pc:sldLayoutMkLst>
            <pc:docMk/>
            <pc:sldMasterMk cId="3976098160" sldId="2147483673"/>
            <pc:sldLayoutMk cId="1373471706" sldId="2147483671"/>
          </pc:sldLayoutMkLst>
        </pc:sldLayoutChg>
        <pc:sldLayoutChg chg="add del">
          <pc:chgData name="Bohan, Shaun M" userId="acaa2405-47ab-4b93-95cc-c6ce05832430" providerId="ADAL" clId="{7223BEA0-BAD0-439F-BB20-4CC7D200F273}" dt="2023-09-18T18:54:00.788" v="60" actId="26606"/>
          <pc:sldLayoutMkLst>
            <pc:docMk/>
            <pc:sldMasterMk cId="3976098160" sldId="2147483673"/>
            <pc:sldLayoutMk cId="1343563289" sldId="2147483672"/>
          </pc:sldLayoutMkLst>
        </pc:sldLayoutChg>
      </pc:sldMasterChg>
      <pc:sldMasterChg chg="add del addSldLayout delSldLayout">
        <pc:chgData name="Bohan, Shaun M" userId="acaa2405-47ab-4b93-95cc-c6ce05832430" providerId="ADAL" clId="{7223BEA0-BAD0-439F-BB20-4CC7D200F273}" dt="2023-09-18T18:54:04.347" v="62" actId="26606"/>
        <pc:sldMasterMkLst>
          <pc:docMk/>
          <pc:sldMasterMk cId="3274352505" sldId="2147483686"/>
        </pc:sldMasterMkLst>
        <pc:sldLayoutChg chg="add del">
          <pc:chgData name="Bohan, Shaun M" userId="acaa2405-47ab-4b93-95cc-c6ce05832430" providerId="ADAL" clId="{7223BEA0-BAD0-439F-BB20-4CC7D200F273}" dt="2023-09-18T18:54:04.347" v="62" actId="26606"/>
          <pc:sldLayoutMkLst>
            <pc:docMk/>
            <pc:sldMasterMk cId="3274352505" sldId="2147483686"/>
            <pc:sldLayoutMk cId="2798502725" sldId="2147483675"/>
          </pc:sldLayoutMkLst>
        </pc:sldLayoutChg>
        <pc:sldLayoutChg chg="add del">
          <pc:chgData name="Bohan, Shaun M" userId="acaa2405-47ab-4b93-95cc-c6ce05832430" providerId="ADAL" clId="{7223BEA0-BAD0-439F-BB20-4CC7D200F273}" dt="2023-09-18T18:54:04.347" v="62" actId="26606"/>
          <pc:sldLayoutMkLst>
            <pc:docMk/>
            <pc:sldMasterMk cId="3274352505" sldId="2147483686"/>
            <pc:sldLayoutMk cId="2820053043" sldId="2147483676"/>
          </pc:sldLayoutMkLst>
        </pc:sldLayoutChg>
        <pc:sldLayoutChg chg="add del">
          <pc:chgData name="Bohan, Shaun M" userId="acaa2405-47ab-4b93-95cc-c6ce05832430" providerId="ADAL" clId="{7223BEA0-BAD0-439F-BB20-4CC7D200F273}" dt="2023-09-18T18:54:04.347" v="62" actId="26606"/>
          <pc:sldLayoutMkLst>
            <pc:docMk/>
            <pc:sldMasterMk cId="3274352505" sldId="2147483686"/>
            <pc:sldLayoutMk cId="1112780894" sldId="2147483677"/>
          </pc:sldLayoutMkLst>
        </pc:sldLayoutChg>
        <pc:sldLayoutChg chg="add del">
          <pc:chgData name="Bohan, Shaun M" userId="acaa2405-47ab-4b93-95cc-c6ce05832430" providerId="ADAL" clId="{7223BEA0-BAD0-439F-BB20-4CC7D200F273}" dt="2023-09-18T18:54:04.347" v="62" actId="26606"/>
          <pc:sldLayoutMkLst>
            <pc:docMk/>
            <pc:sldMasterMk cId="3274352505" sldId="2147483686"/>
            <pc:sldLayoutMk cId="1001007648" sldId="2147483678"/>
          </pc:sldLayoutMkLst>
        </pc:sldLayoutChg>
        <pc:sldLayoutChg chg="add del">
          <pc:chgData name="Bohan, Shaun M" userId="acaa2405-47ab-4b93-95cc-c6ce05832430" providerId="ADAL" clId="{7223BEA0-BAD0-439F-BB20-4CC7D200F273}" dt="2023-09-18T18:54:04.347" v="62" actId="26606"/>
          <pc:sldLayoutMkLst>
            <pc:docMk/>
            <pc:sldMasterMk cId="3274352505" sldId="2147483686"/>
            <pc:sldLayoutMk cId="3365194316" sldId="2147483679"/>
          </pc:sldLayoutMkLst>
        </pc:sldLayoutChg>
        <pc:sldLayoutChg chg="add del">
          <pc:chgData name="Bohan, Shaun M" userId="acaa2405-47ab-4b93-95cc-c6ce05832430" providerId="ADAL" clId="{7223BEA0-BAD0-439F-BB20-4CC7D200F273}" dt="2023-09-18T18:54:04.347" v="62" actId="26606"/>
          <pc:sldLayoutMkLst>
            <pc:docMk/>
            <pc:sldMasterMk cId="3274352505" sldId="2147483686"/>
            <pc:sldLayoutMk cId="4159011787" sldId="2147483680"/>
          </pc:sldLayoutMkLst>
        </pc:sldLayoutChg>
        <pc:sldLayoutChg chg="add del">
          <pc:chgData name="Bohan, Shaun M" userId="acaa2405-47ab-4b93-95cc-c6ce05832430" providerId="ADAL" clId="{7223BEA0-BAD0-439F-BB20-4CC7D200F273}" dt="2023-09-18T18:54:04.347" v="62" actId="26606"/>
          <pc:sldLayoutMkLst>
            <pc:docMk/>
            <pc:sldMasterMk cId="3274352505" sldId="2147483686"/>
            <pc:sldLayoutMk cId="1453146879" sldId="2147483681"/>
          </pc:sldLayoutMkLst>
        </pc:sldLayoutChg>
        <pc:sldLayoutChg chg="add del">
          <pc:chgData name="Bohan, Shaun M" userId="acaa2405-47ab-4b93-95cc-c6ce05832430" providerId="ADAL" clId="{7223BEA0-BAD0-439F-BB20-4CC7D200F273}" dt="2023-09-18T18:54:04.347" v="62" actId="26606"/>
          <pc:sldLayoutMkLst>
            <pc:docMk/>
            <pc:sldMasterMk cId="3274352505" sldId="2147483686"/>
            <pc:sldLayoutMk cId="3388299890" sldId="2147483682"/>
          </pc:sldLayoutMkLst>
        </pc:sldLayoutChg>
        <pc:sldLayoutChg chg="add del">
          <pc:chgData name="Bohan, Shaun M" userId="acaa2405-47ab-4b93-95cc-c6ce05832430" providerId="ADAL" clId="{7223BEA0-BAD0-439F-BB20-4CC7D200F273}" dt="2023-09-18T18:54:04.347" v="62" actId="26606"/>
          <pc:sldLayoutMkLst>
            <pc:docMk/>
            <pc:sldMasterMk cId="3274352505" sldId="2147483686"/>
            <pc:sldLayoutMk cId="2897685994" sldId="2147483683"/>
          </pc:sldLayoutMkLst>
        </pc:sldLayoutChg>
        <pc:sldLayoutChg chg="add del">
          <pc:chgData name="Bohan, Shaun M" userId="acaa2405-47ab-4b93-95cc-c6ce05832430" providerId="ADAL" clId="{7223BEA0-BAD0-439F-BB20-4CC7D200F273}" dt="2023-09-18T18:54:04.347" v="62" actId="26606"/>
          <pc:sldLayoutMkLst>
            <pc:docMk/>
            <pc:sldMasterMk cId="3274352505" sldId="2147483686"/>
            <pc:sldLayoutMk cId="3918086746" sldId="2147483684"/>
          </pc:sldLayoutMkLst>
        </pc:sldLayoutChg>
        <pc:sldLayoutChg chg="add del">
          <pc:chgData name="Bohan, Shaun M" userId="acaa2405-47ab-4b93-95cc-c6ce05832430" providerId="ADAL" clId="{7223BEA0-BAD0-439F-BB20-4CC7D200F273}" dt="2023-09-18T18:54:04.347" v="62" actId="26606"/>
          <pc:sldLayoutMkLst>
            <pc:docMk/>
            <pc:sldMasterMk cId="3274352505" sldId="2147483686"/>
            <pc:sldLayoutMk cId="346808673" sldId="2147483685"/>
          </pc:sldLayoutMkLst>
        </pc:sldLayoutChg>
      </pc:sldMasterChg>
      <pc:sldMasterChg chg="add del addSldLayout delSldLayout">
        <pc:chgData name="Bohan, Shaun M" userId="acaa2405-47ab-4b93-95cc-c6ce05832430" providerId="ADAL" clId="{7223BEA0-BAD0-439F-BB20-4CC7D200F273}" dt="2023-09-18T18:54:06.260" v="64" actId="26606"/>
        <pc:sldMasterMkLst>
          <pc:docMk/>
          <pc:sldMasterMk cId="2412024828" sldId="2147483699"/>
        </pc:sldMasterMkLst>
        <pc:sldLayoutChg chg="add del">
          <pc:chgData name="Bohan, Shaun M" userId="acaa2405-47ab-4b93-95cc-c6ce05832430" providerId="ADAL" clId="{7223BEA0-BAD0-439F-BB20-4CC7D200F273}" dt="2023-09-18T18:54:06.260" v="64" actId="26606"/>
          <pc:sldLayoutMkLst>
            <pc:docMk/>
            <pc:sldMasterMk cId="2412024828" sldId="2147483699"/>
            <pc:sldLayoutMk cId="3744754558" sldId="2147483688"/>
          </pc:sldLayoutMkLst>
        </pc:sldLayoutChg>
        <pc:sldLayoutChg chg="add del">
          <pc:chgData name="Bohan, Shaun M" userId="acaa2405-47ab-4b93-95cc-c6ce05832430" providerId="ADAL" clId="{7223BEA0-BAD0-439F-BB20-4CC7D200F273}" dt="2023-09-18T18:54:06.260" v="64" actId="26606"/>
          <pc:sldLayoutMkLst>
            <pc:docMk/>
            <pc:sldMasterMk cId="2412024828" sldId="2147483699"/>
            <pc:sldLayoutMk cId="3921857096" sldId="2147483689"/>
          </pc:sldLayoutMkLst>
        </pc:sldLayoutChg>
        <pc:sldLayoutChg chg="add del">
          <pc:chgData name="Bohan, Shaun M" userId="acaa2405-47ab-4b93-95cc-c6ce05832430" providerId="ADAL" clId="{7223BEA0-BAD0-439F-BB20-4CC7D200F273}" dt="2023-09-18T18:54:06.260" v="64" actId="26606"/>
          <pc:sldLayoutMkLst>
            <pc:docMk/>
            <pc:sldMasterMk cId="2412024828" sldId="2147483699"/>
            <pc:sldLayoutMk cId="845229496" sldId="2147483690"/>
          </pc:sldLayoutMkLst>
        </pc:sldLayoutChg>
        <pc:sldLayoutChg chg="add del">
          <pc:chgData name="Bohan, Shaun M" userId="acaa2405-47ab-4b93-95cc-c6ce05832430" providerId="ADAL" clId="{7223BEA0-BAD0-439F-BB20-4CC7D200F273}" dt="2023-09-18T18:54:06.260" v="64" actId="26606"/>
          <pc:sldLayoutMkLst>
            <pc:docMk/>
            <pc:sldMasterMk cId="2412024828" sldId="2147483699"/>
            <pc:sldLayoutMk cId="1474824641" sldId="2147483691"/>
          </pc:sldLayoutMkLst>
        </pc:sldLayoutChg>
        <pc:sldLayoutChg chg="add del">
          <pc:chgData name="Bohan, Shaun M" userId="acaa2405-47ab-4b93-95cc-c6ce05832430" providerId="ADAL" clId="{7223BEA0-BAD0-439F-BB20-4CC7D200F273}" dt="2023-09-18T18:54:06.260" v="64" actId="26606"/>
          <pc:sldLayoutMkLst>
            <pc:docMk/>
            <pc:sldMasterMk cId="2412024828" sldId="2147483699"/>
            <pc:sldLayoutMk cId="3839546341" sldId="2147483692"/>
          </pc:sldLayoutMkLst>
        </pc:sldLayoutChg>
        <pc:sldLayoutChg chg="add del">
          <pc:chgData name="Bohan, Shaun M" userId="acaa2405-47ab-4b93-95cc-c6ce05832430" providerId="ADAL" clId="{7223BEA0-BAD0-439F-BB20-4CC7D200F273}" dt="2023-09-18T18:54:06.260" v="64" actId="26606"/>
          <pc:sldLayoutMkLst>
            <pc:docMk/>
            <pc:sldMasterMk cId="2412024828" sldId="2147483699"/>
            <pc:sldLayoutMk cId="2857742086" sldId="2147483693"/>
          </pc:sldLayoutMkLst>
        </pc:sldLayoutChg>
        <pc:sldLayoutChg chg="add del">
          <pc:chgData name="Bohan, Shaun M" userId="acaa2405-47ab-4b93-95cc-c6ce05832430" providerId="ADAL" clId="{7223BEA0-BAD0-439F-BB20-4CC7D200F273}" dt="2023-09-18T18:54:06.260" v="64" actId="26606"/>
          <pc:sldLayoutMkLst>
            <pc:docMk/>
            <pc:sldMasterMk cId="2412024828" sldId="2147483699"/>
            <pc:sldLayoutMk cId="4130107611" sldId="2147483694"/>
          </pc:sldLayoutMkLst>
        </pc:sldLayoutChg>
        <pc:sldLayoutChg chg="add del">
          <pc:chgData name="Bohan, Shaun M" userId="acaa2405-47ab-4b93-95cc-c6ce05832430" providerId="ADAL" clId="{7223BEA0-BAD0-439F-BB20-4CC7D200F273}" dt="2023-09-18T18:54:06.260" v="64" actId="26606"/>
          <pc:sldLayoutMkLst>
            <pc:docMk/>
            <pc:sldMasterMk cId="2412024828" sldId="2147483699"/>
            <pc:sldLayoutMk cId="2250668690" sldId="2147483695"/>
          </pc:sldLayoutMkLst>
        </pc:sldLayoutChg>
        <pc:sldLayoutChg chg="add del">
          <pc:chgData name="Bohan, Shaun M" userId="acaa2405-47ab-4b93-95cc-c6ce05832430" providerId="ADAL" clId="{7223BEA0-BAD0-439F-BB20-4CC7D200F273}" dt="2023-09-18T18:54:06.260" v="64" actId="26606"/>
          <pc:sldLayoutMkLst>
            <pc:docMk/>
            <pc:sldMasterMk cId="2412024828" sldId="2147483699"/>
            <pc:sldLayoutMk cId="597341147" sldId="2147483696"/>
          </pc:sldLayoutMkLst>
        </pc:sldLayoutChg>
        <pc:sldLayoutChg chg="add del">
          <pc:chgData name="Bohan, Shaun M" userId="acaa2405-47ab-4b93-95cc-c6ce05832430" providerId="ADAL" clId="{7223BEA0-BAD0-439F-BB20-4CC7D200F273}" dt="2023-09-18T18:54:06.260" v="64" actId="26606"/>
          <pc:sldLayoutMkLst>
            <pc:docMk/>
            <pc:sldMasterMk cId="2412024828" sldId="2147483699"/>
            <pc:sldLayoutMk cId="3595969699" sldId="2147483697"/>
          </pc:sldLayoutMkLst>
        </pc:sldLayoutChg>
        <pc:sldLayoutChg chg="add del">
          <pc:chgData name="Bohan, Shaun M" userId="acaa2405-47ab-4b93-95cc-c6ce05832430" providerId="ADAL" clId="{7223BEA0-BAD0-439F-BB20-4CC7D200F273}" dt="2023-09-18T18:54:06.260" v="64" actId="26606"/>
          <pc:sldLayoutMkLst>
            <pc:docMk/>
            <pc:sldMasterMk cId="2412024828" sldId="2147483699"/>
            <pc:sldLayoutMk cId="2737117948" sldId="2147483698"/>
          </pc:sldLayoutMkLst>
        </pc:sldLayoutChg>
      </pc:sldMasterChg>
      <pc:sldMasterChg chg="add del addSldLayout delSldLayout">
        <pc:chgData name="Bohan, Shaun M" userId="acaa2405-47ab-4b93-95cc-c6ce05832430" providerId="ADAL" clId="{7223BEA0-BAD0-439F-BB20-4CC7D200F273}" dt="2023-09-18T18:54:09.343" v="66" actId="26606"/>
        <pc:sldMasterMkLst>
          <pc:docMk/>
          <pc:sldMasterMk cId="1877063217" sldId="2147483712"/>
        </pc:sldMasterMkLst>
        <pc:sldLayoutChg chg="add del">
          <pc:chgData name="Bohan, Shaun M" userId="acaa2405-47ab-4b93-95cc-c6ce05832430" providerId="ADAL" clId="{7223BEA0-BAD0-439F-BB20-4CC7D200F273}" dt="2023-09-18T18:54:09.343" v="66" actId="26606"/>
          <pc:sldLayoutMkLst>
            <pc:docMk/>
            <pc:sldMasterMk cId="1877063217" sldId="2147483712"/>
            <pc:sldLayoutMk cId="1497827752" sldId="2147483701"/>
          </pc:sldLayoutMkLst>
        </pc:sldLayoutChg>
        <pc:sldLayoutChg chg="add del">
          <pc:chgData name="Bohan, Shaun M" userId="acaa2405-47ab-4b93-95cc-c6ce05832430" providerId="ADAL" clId="{7223BEA0-BAD0-439F-BB20-4CC7D200F273}" dt="2023-09-18T18:54:09.343" v="66" actId="26606"/>
          <pc:sldLayoutMkLst>
            <pc:docMk/>
            <pc:sldMasterMk cId="1877063217" sldId="2147483712"/>
            <pc:sldLayoutMk cId="4033719089" sldId="2147483702"/>
          </pc:sldLayoutMkLst>
        </pc:sldLayoutChg>
        <pc:sldLayoutChg chg="add del">
          <pc:chgData name="Bohan, Shaun M" userId="acaa2405-47ab-4b93-95cc-c6ce05832430" providerId="ADAL" clId="{7223BEA0-BAD0-439F-BB20-4CC7D200F273}" dt="2023-09-18T18:54:09.343" v="66" actId="26606"/>
          <pc:sldLayoutMkLst>
            <pc:docMk/>
            <pc:sldMasterMk cId="1877063217" sldId="2147483712"/>
            <pc:sldLayoutMk cId="2176419518" sldId="2147483703"/>
          </pc:sldLayoutMkLst>
        </pc:sldLayoutChg>
        <pc:sldLayoutChg chg="add del">
          <pc:chgData name="Bohan, Shaun M" userId="acaa2405-47ab-4b93-95cc-c6ce05832430" providerId="ADAL" clId="{7223BEA0-BAD0-439F-BB20-4CC7D200F273}" dt="2023-09-18T18:54:09.343" v="66" actId="26606"/>
          <pc:sldLayoutMkLst>
            <pc:docMk/>
            <pc:sldMasterMk cId="1877063217" sldId="2147483712"/>
            <pc:sldLayoutMk cId="3575136851" sldId="2147483704"/>
          </pc:sldLayoutMkLst>
        </pc:sldLayoutChg>
        <pc:sldLayoutChg chg="add del">
          <pc:chgData name="Bohan, Shaun M" userId="acaa2405-47ab-4b93-95cc-c6ce05832430" providerId="ADAL" clId="{7223BEA0-BAD0-439F-BB20-4CC7D200F273}" dt="2023-09-18T18:54:09.343" v="66" actId="26606"/>
          <pc:sldLayoutMkLst>
            <pc:docMk/>
            <pc:sldMasterMk cId="1877063217" sldId="2147483712"/>
            <pc:sldLayoutMk cId="3848461290" sldId="2147483705"/>
          </pc:sldLayoutMkLst>
        </pc:sldLayoutChg>
        <pc:sldLayoutChg chg="add del">
          <pc:chgData name="Bohan, Shaun M" userId="acaa2405-47ab-4b93-95cc-c6ce05832430" providerId="ADAL" clId="{7223BEA0-BAD0-439F-BB20-4CC7D200F273}" dt="2023-09-18T18:54:09.343" v="66" actId="26606"/>
          <pc:sldLayoutMkLst>
            <pc:docMk/>
            <pc:sldMasterMk cId="1877063217" sldId="2147483712"/>
            <pc:sldLayoutMk cId="1584202203" sldId="2147483706"/>
          </pc:sldLayoutMkLst>
        </pc:sldLayoutChg>
        <pc:sldLayoutChg chg="add del">
          <pc:chgData name="Bohan, Shaun M" userId="acaa2405-47ab-4b93-95cc-c6ce05832430" providerId="ADAL" clId="{7223BEA0-BAD0-439F-BB20-4CC7D200F273}" dt="2023-09-18T18:54:09.343" v="66" actId="26606"/>
          <pc:sldLayoutMkLst>
            <pc:docMk/>
            <pc:sldMasterMk cId="1877063217" sldId="2147483712"/>
            <pc:sldLayoutMk cId="3611946591" sldId="2147483707"/>
          </pc:sldLayoutMkLst>
        </pc:sldLayoutChg>
        <pc:sldLayoutChg chg="add del">
          <pc:chgData name="Bohan, Shaun M" userId="acaa2405-47ab-4b93-95cc-c6ce05832430" providerId="ADAL" clId="{7223BEA0-BAD0-439F-BB20-4CC7D200F273}" dt="2023-09-18T18:54:09.343" v="66" actId="26606"/>
          <pc:sldLayoutMkLst>
            <pc:docMk/>
            <pc:sldMasterMk cId="1877063217" sldId="2147483712"/>
            <pc:sldLayoutMk cId="3357962212" sldId="2147483708"/>
          </pc:sldLayoutMkLst>
        </pc:sldLayoutChg>
        <pc:sldLayoutChg chg="add del">
          <pc:chgData name="Bohan, Shaun M" userId="acaa2405-47ab-4b93-95cc-c6ce05832430" providerId="ADAL" clId="{7223BEA0-BAD0-439F-BB20-4CC7D200F273}" dt="2023-09-18T18:54:09.343" v="66" actId="26606"/>
          <pc:sldLayoutMkLst>
            <pc:docMk/>
            <pc:sldMasterMk cId="1877063217" sldId="2147483712"/>
            <pc:sldLayoutMk cId="3251954131" sldId="2147483709"/>
          </pc:sldLayoutMkLst>
        </pc:sldLayoutChg>
        <pc:sldLayoutChg chg="add del">
          <pc:chgData name="Bohan, Shaun M" userId="acaa2405-47ab-4b93-95cc-c6ce05832430" providerId="ADAL" clId="{7223BEA0-BAD0-439F-BB20-4CC7D200F273}" dt="2023-09-18T18:54:09.343" v="66" actId="26606"/>
          <pc:sldLayoutMkLst>
            <pc:docMk/>
            <pc:sldMasterMk cId="1877063217" sldId="2147483712"/>
            <pc:sldLayoutMk cId="384560641" sldId="2147483710"/>
          </pc:sldLayoutMkLst>
        </pc:sldLayoutChg>
        <pc:sldLayoutChg chg="add del">
          <pc:chgData name="Bohan, Shaun M" userId="acaa2405-47ab-4b93-95cc-c6ce05832430" providerId="ADAL" clId="{7223BEA0-BAD0-439F-BB20-4CC7D200F273}" dt="2023-09-18T18:54:09.343" v="66" actId="26606"/>
          <pc:sldLayoutMkLst>
            <pc:docMk/>
            <pc:sldMasterMk cId="1877063217" sldId="2147483712"/>
            <pc:sldLayoutMk cId="2765569059" sldId="214748371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806CE-B489-4A4F-81A3-7D65C1AE009E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659E2-14EF-45D6-8862-1CAFBA2C5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65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Book API influenced a lot of our tables</a:t>
            </a:r>
          </a:p>
          <a:p>
            <a:endParaRPr lang="en-US" dirty="0"/>
          </a:p>
          <a:p>
            <a:r>
              <a:rPr lang="en-US" dirty="0"/>
              <a:t>Our plan for the </a:t>
            </a:r>
            <a:r>
              <a:rPr lang="en-US" dirty="0" err="1"/>
              <a:t>BookID</a:t>
            </a:r>
            <a:r>
              <a:rPr lang="en-US" dirty="0"/>
              <a:t> is the </a:t>
            </a:r>
            <a:r>
              <a:rPr lang="en-US" dirty="0" err="1"/>
              <a:t>BookID</a:t>
            </a:r>
            <a:r>
              <a:rPr lang="en-US" dirty="0"/>
              <a:t> that google gives us</a:t>
            </a:r>
          </a:p>
          <a:p>
            <a:endParaRPr lang="en-US" dirty="0"/>
          </a:p>
          <a:p>
            <a:r>
              <a:rPr lang="en-US" dirty="0" err="1"/>
              <a:t>BookList_Status</a:t>
            </a:r>
            <a:r>
              <a:rPr lang="en-US" dirty="0"/>
              <a:t> acts like a list for the users to organize their own list of books into </a:t>
            </a:r>
            <a:r>
              <a:rPr lang="en-US" dirty="0" err="1"/>
              <a:t>sublists</a:t>
            </a:r>
            <a:r>
              <a:rPr lang="en-US" dirty="0"/>
              <a:t>, such as books “I’ve read”, “I Want to Read”, etc.</a:t>
            </a:r>
          </a:p>
          <a:p>
            <a:endParaRPr lang="en-US" dirty="0"/>
          </a:p>
          <a:p>
            <a:r>
              <a:rPr lang="en-US" dirty="0"/>
              <a:t>There can be many messages in one discussion, both can be identified. A discussion can be checked for multiple messages inside. Messages = “Comments” within discussions</a:t>
            </a:r>
          </a:p>
          <a:p>
            <a:endParaRPr lang="en-US" dirty="0"/>
          </a:p>
          <a:p>
            <a:r>
              <a:rPr lang="en-US" dirty="0"/>
              <a:t>We have 2 bridge tables, “</a:t>
            </a:r>
            <a:r>
              <a:rPr lang="en-US" dirty="0" err="1"/>
              <a:t>BookTag</a:t>
            </a:r>
            <a:r>
              <a:rPr lang="en-US" dirty="0"/>
              <a:t>:”, a bunch of keys within, and then we have </a:t>
            </a:r>
            <a:r>
              <a:rPr lang="en-US" dirty="0" err="1"/>
              <a:t>Book_List</a:t>
            </a:r>
            <a:r>
              <a:rPr lang="en-US" dirty="0"/>
              <a:t> as a bridge table. Keys create object </a:t>
            </a:r>
          </a:p>
          <a:p>
            <a:endParaRPr lang="en-US" dirty="0"/>
          </a:p>
          <a:p>
            <a:r>
              <a:rPr lang="en-US" dirty="0"/>
              <a:t>Book Images are given through a string within an API call for thumbnail images.</a:t>
            </a:r>
          </a:p>
          <a:p>
            <a:endParaRPr lang="en-US" dirty="0"/>
          </a:p>
          <a:p>
            <a:r>
              <a:rPr lang="en-US" dirty="0"/>
              <a:t>Rating score is based out of 10 and only whole numbers, Book ratings will be averaged and therefore made a decimal. </a:t>
            </a:r>
          </a:p>
          <a:p>
            <a:endParaRPr lang="en-US" dirty="0"/>
          </a:p>
          <a:p>
            <a:r>
              <a:rPr lang="en-US" dirty="0"/>
              <a:t>User has one list, and has </a:t>
            </a:r>
            <a:r>
              <a:rPr lang="en-US" dirty="0" err="1"/>
              <a:t>sublists</a:t>
            </a:r>
            <a:r>
              <a:rPr lang="en-US" dirty="0"/>
              <a:t> inside of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659E2-14EF-45D6-8862-1CAFBA2C55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53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Home Page, Community, Books Page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Our community page is likely to have a forum, clubs, and blogs. </a:t>
            </a:r>
          </a:p>
          <a:p>
            <a:endParaRPr lang="en-US" dirty="0"/>
          </a:p>
          <a:p>
            <a:r>
              <a:rPr lang="en-US" dirty="0"/>
              <a:t>The community page could have a specific page named “Discussions” </a:t>
            </a:r>
          </a:p>
          <a:p>
            <a:endParaRPr lang="en-US" i="1" dirty="0"/>
          </a:p>
          <a:p>
            <a:r>
              <a:rPr lang="en-US" i="1" dirty="0"/>
              <a:t>To clean up the review vs. discussion page, we can have the discussion comments linked within a specific book as “Discussion” and take you to the community page within the discussion tabs. The discussion would be linked to a specific book and nested within a specific page. Everyone can review a book ONCE! You can thumbs up or thumbs down a review or discussion that could be a feature later 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659E2-14EF-45D6-8862-1CAFBA2C55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82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Account, Book Details, Log in/Sign Up Page</a:t>
            </a:r>
          </a:p>
          <a:p>
            <a:endParaRPr lang="en-US" dirty="0"/>
          </a:p>
          <a:p>
            <a:r>
              <a:rPr lang="en-US" dirty="0"/>
              <a:t>Within the Book Detail page, there will be more in-depth information about the book, that’s given to us through he API</a:t>
            </a:r>
          </a:p>
          <a:p>
            <a:endParaRPr lang="en-US" dirty="0"/>
          </a:p>
          <a:p>
            <a:r>
              <a:rPr lang="en-US" dirty="0"/>
              <a:t>You can filter or sort reviews by newest, most upvoted,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Long term within the project, we may want a where to buy option for individual books. This could be E-Book or physical book.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659E2-14EF-45D6-8862-1CAFBA2C55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659E2-14EF-45D6-8862-1CAFBA2C55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32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9/18/2023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08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0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0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5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2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9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5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6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3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41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ysoftwarebooklist.azurewebsites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47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17235-9789-3D0D-D2F1-13499123E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14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F6952-5F8C-954A-E34A-E165B8E2C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en-US" sz="4700"/>
              <a:t>mySoftwareBookList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C29FE-7CEE-E7F0-F30E-8FF2C6304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en-US"/>
              <a:t>Sprint 1</a:t>
            </a:r>
          </a:p>
        </p:txBody>
      </p:sp>
      <p:sp>
        <p:nvSpPr>
          <p:cNvPr id="115" name="Rectangle 51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6" name="Rectangle 53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7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D9C8-FAD8-E97F-EF73-8361C94B3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3460540" cy="935288"/>
          </a:xfrm>
        </p:spPr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06BB-01C1-138F-27DC-AB72CEC31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Our main objective is to make it easier for people to gain insight from others about software books</a:t>
            </a:r>
          </a:p>
          <a:p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For this Sprint we covered creating our ERD, wireframes, and project scope, setting up API calls for our project, and creating a baseline ASP.NET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5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B81F-1B9B-4A16-B696-7F69CA68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ERD </a:t>
            </a:r>
            <a:endParaRPr lang="en-US" dirty="0"/>
          </a:p>
        </p:txBody>
      </p:sp>
      <p:pic>
        <p:nvPicPr>
          <p:cNvPr id="5" name="Content Placeholder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E80E099A-3852-9901-369F-94698B2BA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24905" y="1550126"/>
            <a:ext cx="7386782" cy="4379595"/>
          </a:xfrm>
        </p:spPr>
      </p:pic>
    </p:spTree>
    <p:extLst>
      <p:ext uri="{BB962C8B-B14F-4D97-AF65-F5344CB8AC3E}">
        <p14:creationId xmlns:p14="http://schemas.microsoft.com/office/powerpoint/2010/main" val="306289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89A96-0D31-C419-88B4-F954B046E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2F8DED-45B6-8E6F-1AA5-0F2E45244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055" y="1824345"/>
            <a:ext cx="2748463" cy="3748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D624E2-0428-DF11-16DD-084E6EAF5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670" y="1798508"/>
            <a:ext cx="3076650" cy="37488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7CF56F-E86B-0D7F-A9A0-F1CE9BA78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9899" y="1798507"/>
            <a:ext cx="2978036" cy="374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6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19DD-3EFF-FC39-AA04-83E0E59D1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196933"/>
          </a:xfrm>
        </p:spPr>
        <p:txBody>
          <a:bodyPr/>
          <a:lstStyle/>
          <a:p>
            <a:r>
              <a:rPr lang="en-US" dirty="0"/>
              <a:t>Wireframes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F95728-090F-CDC0-8AC3-718AFF341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7710" y="1754717"/>
            <a:ext cx="2975429" cy="4500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BC2141-D384-3B3E-AC50-3AC298229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998" y="1754717"/>
            <a:ext cx="3102624" cy="4500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52B74E-AA30-6EC1-3F1C-A6942E149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7482" y="1754718"/>
            <a:ext cx="3102624" cy="450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5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1ED59-C389-F09D-CFD3-07EAE0CA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and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4487C-0CE7-CD8E-CDA1-B7A761392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715589"/>
            <a:ext cx="9486690" cy="4370579"/>
          </a:xfrm>
        </p:spPr>
        <p:txBody>
          <a:bodyPr>
            <a:normAutofit/>
          </a:bodyPr>
          <a:lstStyle/>
          <a:p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SignUp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As a registered user, I want to log in to my account so that I can access personalized content and participate in discussions.</a:t>
            </a:r>
          </a:p>
          <a:p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 Bar -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a user, I want to search for software books by title, author, or topic to find relevant discussions and reviews.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Leave Review - As a member, I want to post a book review with a star rating and comments to share my thoughts on a particular software book.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 Books by Rating - As a user, I want to access a list of top-rated software books and see which ones are trending in the community.</a:t>
            </a:r>
          </a:p>
          <a:p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Sort Books by Tag – As a user, I want to find books by a specific tag and see which ones are highest rated with that specific tag.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5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08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C44F-0FB3-C067-723D-40366BFF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10B8B-949E-3BF1-F373-4A97E84AD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r>
              <a:rPr lang="en-US" b="0" i="0" u="sng" dirty="0">
                <a:effectLst/>
                <a:latin typeface="Slack-Lato"/>
                <a:hlinkClick r:id="rId2"/>
              </a:rPr>
              <a:t>https://mysoftwarebooklist.azurewebsites.net/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864500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575</Words>
  <Application>Microsoft Office PowerPoint</Application>
  <PresentationFormat>Widescreen</PresentationFormat>
  <Paragraphs>50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Neue Haas Grotesk Text Pro</vt:lpstr>
      <vt:lpstr>Slack-Lato</vt:lpstr>
      <vt:lpstr>Times New Roman</vt:lpstr>
      <vt:lpstr>InterweaveVTI</vt:lpstr>
      <vt:lpstr>mySoftwareBookList</vt:lpstr>
      <vt:lpstr>The Project</vt:lpstr>
      <vt:lpstr>ERD </vt:lpstr>
      <vt:lpstr>Wireframes </vt:lpstr>
      <vt:lpstr>Wireframes </vt:lpstr>
      <vt:lpstr>User Stories and Features</vt:lpstr>
      <vt:lpstr>Web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Bohan</dc:creator>
  <cp:lastModifiedBy>Her, Kennen Y</cp:lastModifiedBy>
  <cp:revision>3</cp:revision>
  <dcterms:created xsi:type="dcterms:W3CDTF">2023-09-18T18:51:20Z</dcterms:created>
  <dcterms:modified xsi:type="dcterms:W3CDTF">2023-09-18T20:14:52Z</dcterms:modified>
</cp:coreProperties>
</file>