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93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FC2AB-F9AA-8E6C-B71F-FFF3F0A651B5}" v="2" dt="2023-11-21T18:38:40.160"/>
    <p1510:client id="{2494F9DC-DEF0-C212-D592-C8BAC01B747C}" v="163" dt="2023-11-21T00:12:07.849"/>
    <p1510:client id="{81CFED96-DDE4-5E84-C5DB-E4553E4218CF}" v="196" dt="2023-11-21T00:31:51.176"/>
    <p1510:client id="{ED2C4E2B-41AF-416D-BFA2-19FF67847CAB}" v="1102" dt="2023-11-21T00:34:18.581"/>
    <p1510:client id="{F4DC18A3-517E-95E1-A6A8-D40073105EE9}" v="76" dt="2023-11-21T18:53:58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75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0fb1aef8a420e05c2ecf1cb2ed7e61076cfc9fa432fa7fb852caaaff38f280b::" providerId="AD" clId="Web-{218FC2AB-F9AA-8E6C-B71F-FFF3F0A651B5}"/>
    <pc:docChg chg="modSld">
      <pc:chgData name="Guest User" userId="S::urn:spo:anon#f0fb1aef8a420e05c2ecf1cb2ed7e61076cfc9fa432fa7fb852caaaff38f280b::" providerId="AD" clId="Web-{218FC2AB-F9AA-8E6C-B71F-FFF3F0A651B5}" dt="2023-11-21T18:38:39.426" v="0" actId="20577"/>
      <pc:docMkLst>
        <pc:docMk/>
      </pc:docMkLst>
      <pc:sldChg chg="modSp">
        <pc:chgData name="Guest User" userId="S::urn:spo:anon#f0fb1aef8a420e05c2ecf1cb2ed7e61076cfc9fa432fa7fb852caaaff38f280b::" providerId="AD" clId="Web-{218FC2AB-F9AA-8E6C-B71F-FFF3F0A651B5}" dt="2023-11-21T18:38:39.426" v="0" actId="20577"/>
        <pc:sldMkLst>
          <pc:docMk/>
          <pc:sldMk cId="1642425379" sldId="256"/>
        </pc:sldMkLst>
        <pc:spChg chg="mod">
          <ac:chgData name="Guest User" userId="S::urn:spo:anon#f0fb1aef8a420e05c2ecf1cb2ed7e61076cfc9fa432fa7fb852caaaff38f280b::" providerId="AD" clId="Web-{218FC2AB-F9AA-8E6C-B71F-FFF3F0A651B5}" dt="2023-11-21T18:38:39.426" v="0" actId="20577"/>
          <ac:spMkLst>
            <pc:docMk/>
            <pc:sldMk cId="1642425379" sldId="256"/>
            <ac:spMk id="2" creationId="{216815C6-3AD0-46E6-A74A-1967BD91AF50}"/>
          </ac:spMkLst>
        </pc:spChg>
      </pc:sldChg>
    </pc:docChg>
  </pc:docChgLst>
  <pc:docChgLst>
    <pc:chgData name="Guest User" userId="S::urn:spo:anon#f0fb1aef8a420e05c2ecf1cb2ed7e61076cfc9fa432fa7fb852caaaff38f280b::" providerId="AD" clId="Web-{2494F9DC-DEF0-C212-D592-C8BAC01B747C}"/>
    <pc:docChg chg="modSld">
      <pc:chgData name="Guest User" userId="S::urn:spo:anon#f0fb1aef8a420e05c2ecf1cb2ed7e61076cfc9fa432fa7fb852caaaff38f280b::" providerId="AD" clId="Web-{2494F9DC-DEF0-C212-D592-C8BAC01B747C}" dt="2023-11-21T00:12:07.849" v="161" actId="20577"/>
      <pc:docMkLst>
        <pc:docMk/>
      </pc:docMkLst>
      <pc:sldChg chg="modSp">
        <pc:chgData name="Guest User" userId="S::urn:spo:anon#f0fb1aef8a420e05c2ecf1cb2ed7e61076cfc9fa432fa7fb852caaaff38f280b::" providerId="AD" clId="Web-{2494F9DC-DEF0-C212-D592-C8BAC01B747C}" dt="2023-11-20T23:51:17.858" v="79" actId="20577"/>
        <pc:sldMkLst>
          <pc:docMk/>
          <pc:sldMk cId="2634411393" sldId="293"/>
        </pc:sldMkLst>
        <pc:spChg chg="mod">
          <ac:chgData name="Guest User" userId="S::urn:spo:anon#f0fb1aef8a420e05c2ecf1cb2ed7e61076cfc9fa432fa7fb852caaaff38f280b::" providerId="AD" clId="Web-{2494F9DC-DEF0-C212-D592-C8BAC01B747C}" dt="2023-11-20T23:51:10.702" v="77" actId="20577"/>
          <ac:spMkLst>
            <pc:docMk/>
            <pc:sldMk cId="2634411393" sldId="293"/>
            <ac:spMk id="3" creationId="{7D779DE4-CAEA-4617-897E-FEC9A2AC2D6A}"/>
          </ac:spMkLst>
        </pc:spChg>
        <pc:spChg chg="mod">
          <ac:chgData name="Guest User" userId="S::urn:spo:anon#f0fb1aef8a420e05c2ecf1cb2ed7e61076cfc9fa432fa7fb852caaaff38f280b::" providerId="AD" clId="Web-{2494F9DC-DEF0-C212-D592-C8BAC01B747C}" dt="2023-11-20T23:51:17.858" v="79" actId="20577"/>
          <ac:spMkLst>
            <pc:docMk/>
            <pc:sldMk cId="2634411393" sldId="293"/>
            <ac:spMk id="12" creationId="{160FC76B-FDDE-4574-85B7-495FBA6F90F4}"/>
          </ac:spMkLst>
        </pc:spChg>
      </pc:sldChg>
      <pc:sldChg chg="modSp">
        <pc:chgData name="Guest User" userId="S::urn:spo:anon#f0fb1aef8a420e05c2ecf1cb2ed7e61076cfc9fa432fa7fb852caaaff38f280b::" providerId="AD" clId="Web-{2494F9DC-DEF0-C212-D592-C8BAC01B747C}" dt="2023-11-21T00:10:07.752" v="158" actId="20577"/>
        <pc:sldMkLst>
          <pc:docMk/>
          <pc:sldMk cId="3070187534" sldId="309"/>
        </pc:sldMkLst>
        <pc:spChg chg="mod">
          <ac:chgData name="Guest User" userId="S::urn:spo:anon#f0fb1aef8a420e05c2ecf1cb2ed7e61076cfc9fa432fa7fb852caaaff38f280b::" providerId="AD" clId="Web-{2494F9DC-DEF0-C212-D592-C8BAC01B747C}" dt="2023-11-20T23:52:44.298" v="87" actId="20577"/>
          <ac:spMkLst>
            <pc:docMk/>
            <pc:sldMk cId="3070187534" sldId="309"/>
            <ac:spMk id="4" creationId="{8421587F-8DFD-4A31-9931-8A346A92D87A}"/>
          </ac:spMkLst>
        </pc:spChg>
        <pc:spChg chg="mod">
          <ac:chgData name="Guest User" userId="S::urn:spo:anon#f0fb1aef8a420e05c2ecf1cb2ed7e61076cfc9fa432fa7fb852caaaff38f280b::" providerId="AD" clId="Web-{2494F9DC-DEF0-C212-D592-C8BAC01B747C}" dt="2023-11-21T00:09:24.689" v="133" actId="20577"/>
          <ac:spMkLst>
            <pc:docMk/>
            <pc:sldMk cId="3070187534" sldId="309"/>
            <ac:spMk id="8" creationId="{A8A9BF88-37A2-4295-9121-C40F6B7169EA}"/>
          </ac:spMkLst>
        </pc:spChg>
        <pc:spChg chg="mod">
          <ac:chgData name="Guest User" userId="S::urn:spo:anon#f0fb1aef8a420e05c2ecf1cb2ed7e61076cfc9fa432fa7fb852caaaff38f280b::" providerId="AD" clId="Web-{2494F9DC-DEF0-C212-D592-C8BAC01B747C}" dt="2023-11-21T00:09:11.829" v="123" actId="20577"/>
          <ac:spMkLst>
            <pc:docMk/>
            <pc:sldMk cId="3070187534" sldId="309"/>
            <ac:spMk id="10" creationId="{8183BF95-E7F3-4EE1-B00F-DD0C3874B2C5}"/>
          </ac:spMkLst>
        </pc:spChg>
        <pc:spChg chg="mod">
          <ac:chgData name="Guest User" userId="S::urn:spo:anon#f0fb1aef8a420e05c2ecf1cb2ed7e61076cfc9fa432fa7fb852caaaff38f280b::" providerId="AD" clId="Web-{2494F9DC-DEF0-C212-D592-C8BAC01B747C}" dt="2023-11-21T00:10:07.752" v="158" actId="20577"/>
          <ac:spMkLst>
            <pc:docMk/>
            <pc:sldMk cId="3070187534" sldId="309"/>
            <ac:spMk id="11" creationId="{0374AEC8-628D-47F9-86A0-CB3CACB4A8E3}"/>
          </ac:spMkLst>
        </pc:spChg>
      </pc:sldChg>
      <pc:sldChg chg="modSp">
        <pc:chgData name="Guest User" userId="S::urn:spo:anon#f0fb1aef8a420e05c2ecf1cb2ed7e61076cfc9fa432fa7fb852caaaff38f280b::" providerId="AD" clId="Web-{2494F9DC-DEF0-C212-D592-C8BAC01B747C}" dt="2023-11-21T00:12:07.849" v="161" actId="20577"/>
        <pc:sldMkLst>
          <pc:docMk/>
          <pc:sldMk cId="3751144348" sldId="310"/>
        </pc:sldMkLst>
        <pc:spChg chg="mod">
          <ac:chgData name="Guest User" userId="S::urn:spo:anon#f0fb1aef8a420e05c2ecf1cb2ed7e61076cfc9fa432fa7fb852caaaff38f280b::" providerId="AD" clId="Web-{2494F9DC-DEF0-C212-D592-C8BAC01B747C}" dt="2023-11-21T00:12:07.849" v="161" actId="20577"/>
          <ac:spMkLst>
            <pc:docMk/>
            <pc:sldMk cId="3751144348" sldId="310"/>
            <ac:spMk id="3" creationId="{033634FE-ADF0-4BC3-A0A9-447EA9DD096B}"/>
          </ac:spMkLst>
        </pc:spChg>
      </pc:sldChg>
    </pc:docChg>
  </pc:docChgLst>
  <pc:docChgLst>
    <pc:chgData name="Guest User" userId="S::urn:spo:anon#f0fb1aef8a420e05c2ecf1cb2ed7e61076cfc9fa432fa7fb852caaaff38f280b::" providerId="AD" clId="Web-{F4DC18A3-517E-95E1-A6A8-D40073105EE9}"/>
    <pc:docChg chg="modSld">
      <pc:chgData name="Guest User" userId="S::urn:spo:anon#f0fb1aef8a420e05c2ecf1cb2ed7e61076cfc9fa432fa7fb852caaaff38f280b::" providerId="AD" clId="Web-{F4DC18A3-517E-95E1-A6A8-D40073105EE9}" dt="2023-11-21T18:53:58.042" v="73" actId="20577"/>
      <pc:docMkLst>
        <pc:docMk/>
      </pc:docMkLst>
      <pc:sldChg chg="modSp">
        <pc:chgData name="Guest User" userId="S::urn:spo:anon#f0fb1aef8a420e05c2ecf1cb2ed7e61076cfc9fa432fa7fb852caaaff38f280b::" providerId="AD" clId="Web-{F4DC18A3-517E-95E1-A6A8-D40073105EE9}" dt="2023-11-21T18:53:58.042" v="73" actId="20577"/>
        <pc:sldMkLst>
          <pc:docMk/>
          <pc:sldMk cId="3070187534" sldId="309"/>
        </pc:sldMkLst>
        <pc:spChg chg="mod">
          <ac:chgData name="Guest User" userId="S::urn:spo:anon#f0fb1aef8a420e05c2ecf1cb2ed7e61076cfc9fa432fa7fb852caaaff38f280b::" providerId="AD" clId="Web-{F4DC18A3-517E-95E1-A6A8-D40073105EE9}" dt="2023-11-21T18:53:30.979" v="27" actId="20577"/>
          <ac:spMkLst>
            <pc:docMk/>
            <pc:sldMk cId="3070187534" sldId="309"/>
            <ac:spMk id="8" creationId="{A8A9BF88-37A2-4295-9121-C40F6B7169EA}"/>
          </ac:spMkLst>
        </pc:spChg>
        <pc:spChg chg="mod">
          <ac:chgData name="Guest User" userId="S::urn:spo:anon#f0fb1aef8a420e05c2ecf1cb2ed7e61076cfc9fa432fa7fb852caaaff38f280b::" providerId="AD" clId="Web-{F4DC18A3-517E-95E1-A6A8-D40073105EE9}" dt="2023-11-21T18:53:58.042" v="73" actId="20577"/>
          <ac:spMkLst>
            <pc:docMk/>
            <pc:sldMk cId="3070187534" sldId="309"/>
            <ac:spMk id="11" creationId="{0374AEC8-628D-47F9-86A0-CB3CACB4A8E3}"/>
          </ac:spMkLst>
        </pc:spChg>
      </pc:sldChg>
    </pc:docChg>
  </pc:docChgLst>
  <pc:docChgLst>
    <pc:chgData name="Guest User" userId="S::urn:spo:anon#f0fb1aef8a420e05c2ecf1cb2ed7e61076cfc9fa432fa7fb852caaaff38f280b::" providerId="AD" clId="Web-{81CFED96-DDE4-5E84-C5DB-E4553E4218CF}"/>
    <pc:docChg chg="modSld">
      <pc:chgData name="Guest User" userId="S::urn:spo:anon#f0fb1aef8a420e05c2ecf1cb2ed7e61076cfc9fa432fa7fb852caaaff38f280b::" providerId="AD" clId="Web-{81CFED96-DDE4-5E84-C5DB-E4553E4218CF}" dt="2023-11-21T00:31:51.176" v="183" actId="14100"/>
      <pc:docMkLst>
        <pc:docMk/>
      </pc:docMkLst>
      <pc:sldChg chg="modSp">
        <pc:chgData name="Guest User" userId="S::urn:spo:anon#f0fb1aef8a420e05c2ecf1cb2ed7e61076cfc9fa432fa7fb852caaaff38f280b::" providerId="AD" clId="Web-{81CFED96-DDE4-5E84-C5DB-E4553E4218CF}" dt="2023-11-21T00:28:27.531" v="114" actId="20577"/>
        <pc:sldMkLst>
          <pc:docMk/>
          <pc:sldMk cId="2634411393" sldId="293"/>
        </pc:sldMkLst>
        <pc:spChg chg="mod">
          <ac:chgData name="Guest User" userId="S::urn:spo:anon#f0fb1aef8a420e05c2ecf1cb2ed7e61076cfc9fa432fa7fb852caaaff38f280b::" providerId="AD" clId="Web-{81CFED96-DDE4-5E84-C5DB-E4553E4218CF}" dt="2023-11-21T00:27:54.952" v="105" actId="20577"/>
          <ac:spMkLst>
            <pc:docMk/>
            <pc:sldMk cId="2634411393" sldId="293"/>
            <ac:spMk id="10" creationId="{B6091E26-6697-4FFA-91DC-FF5001DDE6A0}"/>
          </ac:spMkLst>
        </pc:spChg>
        <pc:spChg chg="mod">
          <ac:chgData name="Guest User" userId="S::urn:spo:anon#f0fb1aef8a420e05c2ecf1cb2ed7e61076cfc9fa432fa7fb852caaaff38f280b::" providerId="AD" clId="Web-{81CFED96-DDE4-5E84-C5DB-E4553E4218CF}" dt="2023-11-21T00:28:14.781" v="112" actId="20577"/>
          <ac:spMkLst>
            <pc:docMk/>
            <pc:sldMk cId="2634411393" sldId="293"/>
            <ac:spMk id="13" creationId="{8BF88255-7F56-4B30-96C2-60927A377B40}"/>
          </ac:spMkLst>
        </pc:spChg>
        <pc:spChg chg="mod">
          <ac:chgData name="Guest User" userId="S::urn:spo:anon#f0fb1aef8a420e05c2ecf1cb2ed7e61076cfc9fa432fa7fb852caaaff38f280b::" providerId="AD" clId="Web-{81CFED96-DDE4-5E84-C5DB-E4553E4218CF}" dt="2023-11-21T00:17:49.155" v="46" actId="20577"/>
          <ac:spMkLst>
            <pc:docMk/>
            <pc:sldMk cId="2634411393" sldId="293"/>
            <ac:spMk id="15" creationId="{95C519DA-06A3-4391-AAF4-8C7122770C3E}"/>
          </ac:spMkLst>
        </pc:spChg>
        <pc:spChg chg="mod">
          <ac:chgData name="Guest User" userId="S::urn:spo:anon#f0fb1aef8a420e05c2ecf1cb2ed7e61076cfc9fa432fa7fb852caaaff38f280b::" providerId="AD" clId="Web-{81CFED96-DDE4-5E84-C5DB-E4553E4218CF}" dt="2023-11-21T00:28:27.531" v="114" actId="20577"/>
          <ac:spMkLst>
            <pc:docMk/>
            <pc:sldMk cId="2634411393" sldId="293"/>
            <ac:spMk id="16" creationId="{4A05B1DF-9A99-47CA-BA3D-7881266BCC5D}"/>
          </ac:spMkLst>
        </pc:spChg>
        <pc:spChg chg="mod">
          <ac:chgData name="Guest User" userId="S::urn:spo:anon#f0fb1aef8a420e05c2ecf1cb2ed7e61076cfc9fa432fa7fb852caaaff38f280b::" providerId="AD" clId="Web-{81CFED96-DDE4-5E84-C5DB-E4553E4218CF}" dt="2023-11-21T00:27:45.296" v="96" actId="20577"/>
          <ac:spMkLst>
            <pc:docMk/>
            <pc:sldMk cId="2634411393" sldId="293"/>
            <ac:spMk id="17" creationId="{8B1A13A6-E2A0-4091-A4B3-A50F0962D128}"/>
          </ac:spMkLst>
        </pc:spChg>
      </pc:sldChg>
      <pc:sldChg chg="modSp">
        <pc:chgData name="Guest User" userId="S::urn:spo:anon#f0fb1aef8a420e05c2ecf1cb2ed7e61076cfc9fa432fa7fb852caaaff38f280b::" providerId="AD" clId="Web-{81CFED96-DDE4-5E84-C5DB-E4553E4218CF}" dt="2023-11-21T00:31:51.176" v="183" actId="14100"/>
        <pc:sldMkLst>
          <pc:docMk/>
          <pc:sldMk cId="3070187534" sldId="309"/>
        </pc:sldMkLst>
        <pc:spChg chg="mod">
          <ac:chgData name="Guest User" userId="S::urn:spo:anon#f0fb1aef8a420e05c2ecf1cb2ed7e61076cfc9fa432fa7fb852caaaff38f280b::" providerId="AD" clId="Web-{81CFED96-DDE4-5E84-C5DB-E4553E4218CF}" dt="2023-11-21T00:29:58.799" v="122" actId="20577"/>
          <ac:spMkLst>
            <pc:docMk/>
            <pc:sldMk cId="3070187534" sldId="309"/>
            <ac:spMk id="13" creationId="{F10B5059-BFFF-4CC7-8E57-9456D9CD008B}"/>
          </ac:spMkLst>
        </pc:spChg>
        <pc:spChg chg="mod">
          <ac:chgData name="Guest User" userId="S::urn:spo:anon#f0fb1aef8a420e05c2ecf1cb2ed7e61076cfc9fa432fa7fb852caaaff38f280b::" providerId="AD" clId="Web-{81CFED96-DDE4-5E84-C5DB-E4553E4218CF}" dt="2023-11-21T00:31:51.176" v="183" actId="14100"/>
          <ac:spMkLst>
            <pc:docMk/>
            <pc:sldMk cId="3070187534" sldId="309"/>
            <ac:spMk id="14" creationId="{413C481E-7E52-4079-A038-14B612438D1B}"/>
          </ac:spMkLst>
        </pc:spChg>
        <pc:spChg chg="mod">
          <ac:chgData name="Guest User" userId="S::urn:spo:anon#f0fb1aef8a420e05c2ecf1cb2ed7e61076cfc9fa432fa7fb852caaaff38f280b::" providerId="AD" clId="Web-{81CFED96-DDE4-5E84-C5DB-E4553E4218CF}" dt="2023-11-21T00:30:25.534" v="176" actId="20577"/>
          <ac:spMkLst>
            <pc:docMk/>
            <pc:sldMk cId="3070187534" sldId="309"/>
            <ac:spMk id="15" creationId="{83D922AF-D51F-457C-A9BE-B8F0999CF0F6}"/>
          </ac:spMkLst>
        </pc:spChg>
      </pc:sldChg>
    </pc:docChg>
  </pc:docChgLst>
  <pc:docChgLst>
    <pc:chgData name="Her, Kennen Y" userId="5546404b-f77e-42b2-ad02-154d1f5df6bd" providerId="ADAL" clId="{ED2C4E2B-41AF-416D-BFA2-19FF67847CAB}"/>
    <pc:docChg chg="custSel modSld">
      <pc:chgData name="Her, Kennen Y" userId="5546404b-f77e-42b2-ad02-154d1f5df6bd" providerId="ADAL" clId="{ED2C4E2B-41AF-416D-BFA2-19FF67847CAB}" dt="2023-11-21T00:34:18.581" v="1099" actId="478"/>
      <pc:docMkLst>
        <pc:docMk/>
      </pc:docMkLst>
      <pc:sldChg chg="delSp modSp mod">
        <pc:chgData name="Her, Kennen Y" userId="5546404b-f77e-42b2-ad02-154d1f5df6bd" providerId="ADAL" clId="{ED2C4E2B-41AF-416D-BFA2-19FF67847CAB}" dt="2023-11-21T00:34:18.581" v="1099" actId="478"/>
        <pc:sldMkLst>
          <pc:docMk/>
          <pc:sldMk cId="2634411393" sldId="293"/>
        </pc:sldMkLst>
        <pc:spChg chg="mod">
          <ac:chgData name="Her, Kennen Y" userId="5546404b-f77e-42b2-ad02-154d1f5df6bd" providerId="ADAL" clId="{ED2C4E2B-41AF-416D-BFA2-19FF67847CAB}" dt="2023-11-21T00:27:08.647" v="521" actId="20577"/>
          <ac:spMkLst>
            <pc:docMk/>
            <pc:sldMk cId="2634411393" sldId="293"/>
            <ac:spMk id="3" creationId="{7D779DE4-CAEA-4617-897E-FEC9A2AC2D6A}"/>
          </ac:spMkLst>
        </pc:spChg>
        <pc:spChg chg="mod">
          <ac:chgData name="Her, Kennen Y" userId="5546404b-f77e-42b2-ad02-154d1f5df6bd" providerId="ADAL" clId="{ED2C4E2B-41AF-416D-BFA2-19FF67847CAB}" dt="2023-11-21T00:25:58.472" v="354" actId="20577"/>
          <ac:spMkLst>
            <pc:docMk/>
            <pc:sldMk cId="2634411393" sldId="293"/>
            <ac:spMk id="10" creationId="{B6091E26-6697-4FFA-91DC-FF5001DDE6A0}"/>
          </ac:spMkLst>
        </pc:spChg>
        <pc:spChg chg="mod">
          <ac:chgData name="Her, Kennen Y" userId="5546404b-f77e-42b2-ad02-154d1f5df6bd" providerId="ADAL" clId="{ED2C4E2B-41AF-416D-BFA2-19FF67847CAB}" dt="2023-11-21T00:27:35.049" v="643" actId="20577"/>
          <ac:spMkLst>
            <pc:docMk/>
            <pc:sldMk cId="2634411393" sldId="293"/>
            <ac:spMk id="12" creationId="{160FC76B-FDDE-4574-85B7-495FBA6F90F4}"/>
          </ac:spMkLst>
        </pc:spChg>
        <pc:spChg chg="mod">
          <ac:chgData name="Her, Kennen Y" userId="5546404b-f77e-42b2-ad02-154d1f5df6bd" providerId="ADAL" clId="{ED2C4E2B-41AF-416D-BFA2-19FF67847CAB}" dt="2023-11-21T00:26:42.916" v="485" actId="20577"/>
          <ac:spMkLst>
            <pc:docMk/>
            <pc:sldMk cId="2634411393" sldId="293"/>
            <ac:spMk id="13" creationId="{8BF88255-7F56-4B30-96C2-60927A377B40}"/>
          </ac:spMkLst>
        </pc:spChg>
        <pc:spChg chg="mod">
          <ac:chgData name="Her, Kennen Y" userId="5546404b-f77e-42b2-ad02-154d1f5df6bd" providerId="ADAL" clId="{ED2C4E2B-41AF-416D-BFA2-19FF67847CAB}" dt="2023-11-21T00:22:05.638" v="24" actId="20577"/>
          <ac:spMkLst>
            <pc:docMk/>
            <pc:sldMk cId="2634411393" sldId="293"/>
            <ac:spMk id="14" creationId="{D32255BC-C6D7-45F4-AA99-1EBC2D1ABC4D}"/>
          </ac:spMkLst>
        </pc:spChg>
        <pc:spChg chg="mod">
          <ac:chgData name="Her, Kennen Y" userId="5546404b-f77e-42b2-ad02-154d1f5df6bd" providerId="ADAL" clId="{ED2C4E2B-41AF-416D-BFA2-19FF67847CAB}" dt="2023-11-21T00:27:54.672" v="663" actId="20577"/>
          <ac:spMkLst>
            <pc:docMk/>
            <pc:sldMk cId="2634411393" sldId="293"/>
            <ac:spMk id="16" creationId="{4A05B1DF-9A99-47CA-BA3D-7881266BCC5D}"/>
          </ac:spMkLst>
        </pc:spChg>
        <pc:spChg chg="del">
          <ac:chgData name="Her, Kennen Y" userId="5546404b-f77e-42b2-ad02-154d1f5df6bd" providerId="ADAL" clId="{ED2C4E2B-41AF-416D-BFA2-19FF67847CAB}" dt="2023-11-21T00:34:08.692" v="1096" actId="478"/>
          <ac:spMkLst>
            <pc:docMk/>
            <pc:sldMk cId="2634411393" sldId="293"/>
            <ac:spMk id="44" creationId="{61DE0949-C611-4117-B02A-4967EA7F75CB}"/>
          </ac:spMkLst>
        </pc:spChg>
        <pc:spChg chg="del mod">
          <ac:chgData name="Her, Kennen Y" userId="5546404b-f77e-42b2-ad02-154d1f5df6bd" providerId="ADAL" clId="{ED2C4E2B-41AF-416D-BFA2-19FF67847CAB}" dt="2023-11-21T00:34:15.175" v="1098" actId="478"/>
          <ac:spMkLst>
            <pc:docMk/>
            <pc:sldMk cId="2634411393" sldId="293"/>
            <ac:spMk id="45" creationId="{6F1B995D-1532-48CE-A2C5-425EE1771DD6}"/>
          </ac:spMkLst>
        </pc:spChg>
        <pc:spChg chg="del">
          <ac:chgData name="Her, Kennen Y" userId="5546404b-f77e-42b2-ad02-154d1f5df6bd" providerId="ADAL" clId="{ED2C4E2B-41AF-416D-BFA2-19FF67847CAB}" dt="2023-11-21T00:34:18.581" v="1099" actId="478"/>
          <ac:spMkLst>
            <pc:docMk/>
            <pc:sldMk cId="2634411393" sldId="293"/>
            <ac:spMk id="46" creationId="{B057FC65-DE77-429F-8B3E-E77AD3578B92}"/>
          </ac:spMkLst>
        </pc:spChg>
      </pc:sldChg>
      <pc:sldChg chg="delSp modSp mod">
        <pc:chgData name="Her, Kennen Y" userId="5546404b-f77e-42b2-ad02-154d1f5df6bd" providerId="ADAL" clId="{ED2C4E2B-41AF-416D-BFA2-19FF67847CAB}" dt="2023-11-21T00:33:55.765" v="1091" actId="478"/>
        <pc:sldMkLst>
          <pc:docMk/>
          <pc:sldMk cId="3070187534" sldId="309"/>
        </pc:sldMkLst>
        <pc:spChg chg="del mod">
          <ac:chgData name="Her, Kennen Y" userId="5546404b-f77e-42b2-ad02-154d1f5df6bd" providerId="ADAL" clId="{ED2C4E2B-41AF-416D-BFA2-19FF67847CAB}" dt="2023-11-21T00:33:48.818" v="1088" actId="478"/>
          <ac:spMkLst>
            <pc:docMk/>
            <pc:sldMk cId="3070187534" sldId="309"/>
            <ac:spMk id="3" creationId="{7A6B1F78-3AFD-4744-92CF-5884B6690308}"/>
          </ac:spMkLst>
        </pc:spChg>
        <pc:spChg chg="mod">
          <ac:chgData name="Her, Kennen Y" userId="5546404b-f77e-42b2-ad02-154d1f5df6bd" providerId="ADAL" clId="{ED2C4E2B-41AF-416D-BFA2-19FF67847CAB}" dt="2023-11-21T00:32:17.237" v="949" actId="255"/>
          <ac:spMkLst>
            <pc:docMk/>
            <pc:sldMk cId="3070187534" sldId="309"/>
            <ac:spMk id="4" creationId="{8421587F-8DFD-4A31-9931-8A346A92D87A}"/>
          </ac:spMkLst>
        </pc:spChg>
        <pc:spChg chg="del mod">
          <ac:chgData name="Her, Kennen Y" userId="5546404b-f77e-42b2-ad02-154d1f5df6bd" providerId="ADAL" clId="{ED2C4E2B-41AF-416D-BFA2-19FF67847CAB}" dt="2023-11-21T00:33:51.930" v="1090" actId="478"/>
          <ac:spMkLst>
            <pc:docMk/>
            <pc:sldMk cId="3070187534" sldId="309"/>
            <ac:spMk id="5" creationId="{43E6FD26-9BAD-4332-95C3-999491DA2919}"/>
          </ac:spMkLst>
        </pc:spChg>
        <pc:spChg chg="del">
          <ac:chgData name="Her, Kennen Y" userId="5546404b-f77e-42b2-ad02-154d1f5df6bd" providerId="ADAL" clId="{ED2C4E2B-41AF-416D-BFA2-19FF67847CAB}" dt="2023-11-21T00:33:55.765" v="1091" actId="478"/>
          <ac:spMkLst>
            <pc:docMk/>
            <pc:sldMk cId="3070187534" sldId="309"/>
            <ac:spMk id="6" creationId="{BD6091DD-F2E6-43D6-BD3D-FDB5B294D982}"/>
          </ac:spMkLst>
        </pc:spChg>
        <pc:spChg chg="mod">
          <ac:chgData name="Her, Kennen Y" userId="5546404b-f77e-42b2-ad02-154d1f5df6bd" providerId="ADAL" clId="{ED2C4E2B-41AF-416D-BFA2-19FF67847CAB}" dt="2023-11-21T00:32:22.386" v="950" actId="255"/>
          <ac:spMkLst>
            <pc:docMk/>
            <pc:sldMk cId="3070187534" sldId="309"/>
            <ac:spMk id="8" creationId="{A8A9BF88-37A2-4295-9121-C40F6B7169EA}"/>
          </ac:spMkLst>
        </pc:spChg>
        <pc:spChg chg="mod">
          <ac:chgData name="Her, Kennen Y" userId="5546404b-f77e-42b2-ad02-154d1f5df6bd" providerId="ADAL" clId="{ED2C4E2B-41AF-416D-BFA2-19FF67847CAB}" dt="2023-11-21T00:29:00.729" v="865" actId="255"/>
          <ac:spMkLst>
            <pc:docMk/>
            <pc:sldMk cId="3070187534" sldId="309"/>
            <ac:spMk id="10" creationId="{8183BF95-E7F3-4EE1-B00F-DD0C3874B2C5}"/>
          </ac:spMkLst>
        </pc:spChg>
        <pc:spChg chg="mod">
          <ac:chgData name="Her, Kennen Y" userId="5546404b-f77e-42b2-ad02-154d1f5df6bd" providerId="ADAL" clId="{ED2C4E2B-41AF-416D-BFA2-19FF67847CAB}" dt="2023-11-21T00:28:54.005" v="864" actId="255"/>
          <ac:spMkLst>
            <pc:docMk/>
            <pc:sldMk cId="3070187534" sldId="309"/>
            <ac:spMk id="11" creationId="{0374AEC8-628D-47F9-86A0-CB3CACB4A8E3}"/>
          </ac:spMkLst>
        </pc:spChg>
        <pc:spChg chg="mod">
          <ac:chgData name="Her, Kennen Y" userId="5546404b-f77e-42b2-ad02-154d1f5df6bd" providerId="ADAL" clId="{ED2C4E2B-41AF-416D-BFA2-19FF67847CAB}" dt="2023-11-21T00:32:12.506" v="948" actId="255"/>
          <ac:spMkLst>
            <pc:docMk/>
            <pc:sldMk cId="3070187534" sldId="309"/>
            <ac:spMk id="12" creationId="{CE35F392-E7EE-41F8-98DE-C44067B45776}"/>
          </ac:spMkLst>
        </pc:spChg>
        <pc:spChg chg="mod">
          <ac:chgData name="Her, Kennen Y" userId="5546404b-f77e-42b2-ad02-154d1f5df6bd" providerId="ADAL" clId="{ED2C4E2B-41AF-416D-BFA2-19FF67847CAB}" dt="2023-11-21T00:33:02.315" v="972" actId="20577"/>
          <ac:spMkLst>
            <pc:docMk/>
            <pc:sldMk cId="3070187534" sldId="309"/>
            <ac:spMk id="13" creationId="{F10B5059-BFFF-4CC7-8E57-9456D9CD008B}"/>
          </ac:spMkLst>
        </pc:spChg>
        <pc:spChg chg="mod">
          <ac:chgData name="Her, Kennen Y" userId="5546404b-f77e-42b2-ad02-154d1f5df6bd" providerId="ADAL" clId="{ED2C4E2B-41AF-416D-BFA2-19FF67847CAB}" dt="2023-11-21T00:33:30.804" v="1083" actId="20577"/>
          <ac:spMkLst>
            <pc:docMk/>
            <pc:sldMk cId="3070187534" sldId="309"/>
            <ac:spMk id="14" creationId="{413C481E-7E52-4079-A038-14B612438D1B}"/>
          </ac:spMkLst>
        </pc:spChg>
        <pc:spChg chg="mod">
          <ac:chgData name="Her, Kennen Y" userId="5546404b-f77e-42b2-ad02-154d1f5df6bd" providerId="ADAL" clId="{ED2C4E2B-41AF-416D-BFA2-19FF67847CAB}" dt="2023-11-21T00:33:24.268" v="1082" actId="20577"/>
          <ac:spMkLst>
            <pc:docMk/>
            <pc:sldMk cId="3070187534" sldId="309"/>
            <ac:spMk id="15" creationId="{83D922AF-D51F-457C-A9BE-B8F0999CF0F6}"/>
          </ac:spMkLst>
        </pc:spChg>
      </pc:sldChg>
      <pc:sldChg chg="delSp modSp mod">
        <pc:chgData name="Her, Kennen Y" userId="5546404b-f77e-42b2-ad02-154d1f5df6bd" providerId="ADAL" clId="{ED2C4E2B-41AF-416D-BFA2-19FF67847CAB}" dt="2023-11-21T00:34:04.069" v="1095" actId="478"/>
        <pc:sldMkLst>
          <pc:docMk/>
          <pc:sldMk cId="3751144348" sldId="310"/>
        </pc:sldMkLst>
        <pc:spChg chg="del">
          <ac:chgData name="Her, Kennen Y" userId="5546404b-f77e-42b2-ad02-154d1f5df6bd" providerId="ADAL" clId="{ED2C4E2B-41AF-416D-BFA2-19FF67847CAB}" dt="2023-11-21T00:33:58.638" v="1092" actId="478"/>
          <ac:spMkLst>
            <pc:docMk/>
            <pc:sldMk cId="3751144348" sldId="310"/>
            <ac:spMk id="7" creationId="{69D8B6D9-B727-44AB-9039-91773DFE2E18}"/>
          </ac:spMkLst>
        </pc:spChg>
        <pc:spChg chg="del">
          <ac:chgData name="Her, Kennen Y" userId="5546404b-f77e-42b2-ad02-154d1f5df6bd" providerId="ADAL" clId="{ED2C4E2B-41AF-416D-BFA2-19FF67847CAB}" dt="2023-11-21T00:34:00.259" v="1093" actId="478"/>
          <ac:spMkLst>
            <pc:docMk/>
            <pc:sldMk cId="3751144348" sldId="310"/>
            <ac:spMk id="8" creationId="{A3952661-D636-4FDB-9C08-C984DD2246D6}"/>
          </ac:spMkLst>
        </pc:spChg>
        <pc:spChg chg="del mod">
          <ac:chgData name="Her, Kennen Y" userId="5546404b-f77e-42b2-ad02-154d1f5df6bd" providerId="ADAL" clId="{ED2C4E2B-41AF-416D-BFA2-19FF67847CAB}" dt="2023-11-21T00:34:04.069" v="1095" actId="478"/>
          <ac:spMkLst>
            <pc:docMk/>
            <pc:sldMk cId="3751144348" sldId="310"/>
            <ac:spMk id="9" creationId="{B6A43E77-83FF-4D98-9F98-E567BE6C70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2</a:t>
            </a:r>
            <a:endParaRPr lang="en-ZA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3</a:t>
            </a:r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Section Description</a:t>
            </a:r>
            <a:endParaRPr lang="en-ZA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Section Description</a:t>
            </a:r>
            <a:endParaRPr lang="en-ZA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/>
              <a:t>Section Description</a:t>
            </a:r>
            <a:endParaRPr lang="en-ZA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9527" y="1008063"/>
            <a:ext cx="5697079" cy="2054388"/>
          </a:xfrm>
        </p:spPr>
        <p:txBody>
          <a:bodyPr/>
          <a:lstStyle/>
          <a:p>
            <a:r>
              <a:rPr lang="en-US" err="1"/>
              <a:t>SoftwareBookList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/>
          <a:p>
            <a:r>
              <a:rPr lang="en-US"/>
              <a:t>By: Kennen, Tou, and Shaun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/>
          <a:p>
            <a:r>
              <a:rPr lang="en-US"/>
              <a:t>Issues/Resolved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Profile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/>
          <a:lstStyle/>
          <a:p>
            <a:r>
              <a:rPr lang="en-US"/>
              <a:t>Load speed of our Books Page 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en-US">
                <a:ea typeface="Source Sans Pro Light"/>
              </a:rPr>
              <a:t>We had issues with adding profile pictures when editing the user profile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83887" y="2228563"/>
            <a:ext cx="4114800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speed at which the page loads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Trying to decrease that time span is our goal</a:t>
            </a:r>
            <a:endParaRPr lang="en-US">
              <a:ea typeface="Source Sans Pro Ligh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/>
          <a:lstStyle/>
          <a:p>
            <a:r>
              <a:rPr lang="en-US"/>
              <a:t>Rating of Books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C519DA-06A3-4391-AAF4-8C7122770C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/>
          <a:lstStyle/>
          <a:p>
            <a:r>
              <a:rPr lang="en-US"/>
              <a:t>Books Page &amp; Books DB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Before adding the ratings to the books, we had issues deciding on where to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Also ran into an issue with the pagination </a:t>
            </a:r>
            <a:r>
              <a:rPr lang="en-US" err="1"/>
              <a:t>IQueryable</a:t>
            </a:r>
            <a:r>
              <a:rPr lang="en-US"/>
              <a:t> </a:t>
            </a:r>
            <a:endParaRPr lang="en-US">
              <a:ea typeface="Source Sans Pro Ligh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A13A6-E2A0-4091-A4B3-A50F0962D1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74595" y="4034125"/>
            <a:ext cx="4124092" cy="15277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Char char="•"/>
            </a:pPr>
            <a:r>
              <a:rPr lang="en-US">
                <a:ea typeface="Source Sans Pro Light"/>
              </a:rPr>
              <a:t>Pagination</a:t>
            </a:r>
            <a:endParaRPr lang="en-US"/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>
                <a:ea typeface="Source Sans Pro Light"/>
              </a:rPr>
              <a:t>Added text entry for adding books to DB</a:t>
            </a:r>
          </a:p>
          <a:p>
            <a:pPr marL="285750" indent="-285750">
              <a:lnSpc>
                <a:spcPct val="100000"/>
              </a:lnSpc>
              <a:buChar char="•"/>
            </a:pPr>
            <a:r>
              <a:rPr lang="en-US">
                <a:ea typeface="Source Sans Pro Light"/>
              </a:rPr>
              <a:t>Made it so you can't add a duplicate book to the database</a:t>
            </a:r>
          </a:p>
        </p:txBody>
      </p:sp>
      <p:pic>
        <p:nvPicPr>
          <p:cNvPr id="40" name="Picture Placeholder 39" descr="ceramic flower pots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/>
          <a:p>
            <a:r>
              <a:rPr lang="en-US"/>
              <a:t>Next Sprint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ZA"/>
              <a:t>Polishing up Account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83BF95-E7F3-4EE1-B00F-DD0C3874B2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ZA">
                <a:ea typeface="Source Sans Pro Light"/>
              </a:rPr>
              <a:t>Changing Edit Forum</a:t>
            </a:r>
          </a:p>
          <a:p>
            <a:pPr marL="285750" indent="-285750">
              <a:buChar char="•"/>
            </a:pPr>
            <a:r>
              <a:rPr lang="en-ZA">
                <a:ea typeface="Source Sans Pro Light"/>
              </a:rPr>
              <a:t>Make it accept nullable values</a:t>
            </a:r>
          </a:p>
          <a:p>
            <a:endParaRPr lang="en-US">
              <a:ea typeface="Source Sans Pro Light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35F392-E7EE-41F8-98DE-C44067B4577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>
            <a:noAutofit/>
          </a:bodyPr>
          <a:lstStyle/>
          <a:p>
            <a:r>
              <a:rPr lang="en-ZA"/>
              <a:t>Potential style Changes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3C481E-7E52-4079-A038-14B612438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0625" y="4310502"/>
            <a:ext cx="2286000" cy="19663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Creating new styles or changing the current styling of our web pages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/>
              <a:t>Modifying color palettes throughout the web application</a:t>
            </a:r>
            <a:endParaRPr lang="en-ZA">
              <a:ea typeface="Source Sans Pro Light"/>
            </a:endParaRPr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9BF88-37A2-4295-9121-C40F6B71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>
            <a:noAutofit/>
          </a:bodyPr>
          <a:lstStyle/>
          <a:p>
            <a:r>
              <a:rPr lang="en-ZA"/>
              <a:t>Adding more to </a:t>
            </a:r>
            <a:r>
              <a:rPr lang="en-ZA" err="1"/>
              <a:t>detailsBook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74AEC8-628D-47F9-86A0-CB3CACB4A8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ZA">
                <a:ea typeface="Source Sans Pro Light"/>
              </a:rPr>
              <a:t>Displaying information</a:t>
            </a:r>
          </a:p>
          <a:p>
            <a:pPr marL="285750" indent="-285750">
              <a:buChar char="•"/>
            </a:pPr>
            <a:r>
              <a:rPr lang="en-ZA">
                <a:ea typeface="Source Sans Pro Light"/>
              </a:rPr>
              <a:t>Making sure everything is in rows and columns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0B5059-BFFF-4CC7-8E57-9456D9CD00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>
            <a:normAutofit fontScale="77500" lnSpcReduction="20000"/>
          </a:bodyPr>
          <a:lstStyle/>
          <a:p>
            <a:r>
              <a:rPr lang="en-ZA"/>
              <a:t>Book Details &amp; User scores 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3D922AF-D51F-457C-A9BE-B8F0999CF0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>
                <a:ea typeface="Source Sans Pro Light"/>
              </a:rPr>
              <a:t>Displaying all the info from the Google Books API in a nice way for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>
                <a:ea typeface="Source Sans Pro Light"/>
              </a:rPr>
              <a:t>Allowing the users to see their own score and the overall score of a book that has been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>
              <a:ea typeface="Source Sans Pro Light"/>
            </a:endParaRPr>
          </a:p>
        </p:txBody>
      </p:sp>
      <p:pic>
        <p:nvPicPr>
          <p:cNvPr id="49" name="Picture Placeholder 48" descr="photo of a hanging &#10;blank store sign ">
            <a:extLst>
              <a:ext uri="{FF2B5EF4-FFF2-40B4-BE49-F238E27FC236}">
                <a16:creationId xmlns:a16="http://schemas.microsoft.com/office/drawing/2014/main" id="{B8051AFC-7B94-447D-9205-4C3C5DF021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4384" y="1566525"/>
            <a:ext cx="3401568" cy="3712464"/>
          </a:xfr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/>
          <a:p>
            <a:r>
              <a:rPr lang="en-US"/>
              <a:t>Hosted Sites </a:t>
            </a:r>
          </a:p>
        </p:txBody>
      </p:sp>
      <p:pic>
        <p:nvPicPr>
          <p:cNvPr id="6" name="Picture Placeholder 5" descr="A group of people sitting around a desk looking at a laptop">
            <a:extLst>
              <a:ext uri="{FF2B5EF4-FFF2-40B4-BE49-F238E27FC236}">
                <a16:creationId xmlns:a16="http://schemas.microsoft.com/office/drawing/2014/main" id="{A3C5C7E1-18C3-4E46-A3BF-C25C379DEF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935" y="1143000"/>
            <a:ext cx="49530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ZA"/>
          </a:p>
          <a:p>
            <a:r>
              <a:rPr lang="en-US">
                <a:ea typeface="+mj-lt"/>
                <a:cs typeface="+mj-lt"/>
              </a:rPr>
              <a:t>softwarebooklist-test.azurewebsites.net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E6AE0A-D4B0-4A5B-9359-3C20E0AE6F6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935DE4F-C654-46B5-9D7A-C349B80D26B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</vt:lpstr>
      <vt:lpstr>SoftwareBookList</vt:lpstr>
      <vt:lpstr>Issues/Resolved Issues</vt:lpstr>
      <vt:lpstr>Next Sprint Goals</vt:lpstr>
      <vt:lpstr>Hosted Sites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SoftwareBooksList</dc:title>
  <dc:creator>Her, Kennen Y</dc:creator>
  <cp:revision>1</cp:revision>
  <dcterms:created xsi:type="dcterms:W3CDTF">2023-11-17T19:08:16Z</dcterms:created>
  <dcterms:modified xsi:type="dcterms:W3CDTF">2023-11-21T18:54:31Z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