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7223BEA0-BAD0-439F-BB20-4CC7D200F273}"/>
    <pc:docChg chg="undo custSel addSld delSld modSld addMainMaster delMainMaster">
      <pc:chgData name="Bohan, Shaun M" userId="acaa2405-47ab-4b93-95cc-c6ce05832430" providerId="ADAL" clId="{7223BEA0-BAD0-439F-BB20-4CC7D200F273}" dt="2023-09-18T18:58:12.901" v="187" actId="20577"/>
      <pc:docMkLst>
        <pc:docMk/>
      </pc:docMkLst>
      <pc:sldChg chg="addSp delSp modSp mod setBg modClrScheme addAnim setClrOvrMap chgLayout">
        <pc:chgData name="Bohan, Shaun M" userId="acaa2405-47ab-4b93-95cc-c6ce05832430" providerId="ADAL" clId="{7223BEA0-BAD0-439F-BB20-4CC7D200F273}" dt="2023-09-18T18:55:29.789" v="95" actId="26606"/>
        <pc:sldMkLst>
          <pc:docMk/>
          <pc:sldMk cId="3648772594" sldId="256"/>
        </pc:sldMkLst>
        <pc:spChg chg="mod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2" creationId="{C02F6952-5F8C-954A-E34A-E165B8E2CA85}"/>
          </ac:spMkLst>
        </pc:spChg>
        <pc:spChg chg="mod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3" creationId="{DD8C29FE-7CEE-E7F0-F30E-8FF2C630451A}"/>
          </ac:spMkLst>
        </pc:spChg>
        <pc:spChg chg="add del">
          <ac:chgData name="Bohan, Shaun M" userId="acaa2405-47ab-4b93-95cc-c6ce05832430" providerId="ADAL" clId="{7223BEA0-BAD0-439F-BB20-4CC7D200F273}" dt="2023-09-18T18:54:09.413" v="67" actId="26606"/>
          <ac:spMkLst>
            <pc:docMk/>
            <pc:sldMk cId="3648772594" sldId="256"/>
            <ac:spMk id="9" creationId="{71B2258F-86CA-4D4D-8270-BC05FCDEBFB3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6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8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20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2" creationId="{4AA13AD3-0A4F-475A-BEBB-DEEFF5C096C3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3" creationId="{52F9B1C2-7D20-4F91-A660-197C98B9A3B1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4" creationId="{A89C4E6E-ECA4-40E5-A54E-13E92B678E8C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6" creationId="{CD7F9EC8-0E2C-4023-9DD1-73BEF6B80D13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7" creationId="{AACEB7BF-F8E5-4078-97E4-4276495F2BC2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8" creationId="{C0301BA4-10E6-44CC-9EEC-727EDF3BC4B8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0" creationId="{1119FFB1-81E3-46F7-8199-CC5041467AFE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1" creationId="{77EA54A6-1E2E-4955-B2AE-CD6C42930DA1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2" creationId="{8EC56B0B-7098-4D64-9DBD-F243995A7604}"/>
          </ac:spMkLst>
        </pc:spChg>
        <pc:spChg chg="add del">
          <ac:chgData name="Bohan, Shaun M" userId="acaa2405-47ab-4b93-95cc-c6ce05832430" providerId="ADAL" clId="{7223BEA0-BAD0-439F-BB20-4CC7D200F273}" dt="2023-09-18T18:54:09.343" v="66" actId="26606"/>
          <ac:spMkLst>
            <pc:docMk/>
            <pc:sldMk cId="3648772594" sldId="256"/>
            <ac:spMk id="38" creationId="{08AC1B80-F8B2-4B95-B4B7-7917A33D244F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0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1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2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3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48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50" creationId="{46B0F1BB-9CE3-5A44-AF39-56D96BA1D9BE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52" creationId="{0C381460-CB75-6044-A945-30251B1AE224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4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5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6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7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5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6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5" creationId="{44037D61-FFBD-0342-90C5-D1AD7C899B44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7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5" creationId="{44037D61-FFBD-0342-90C5-D1AD7C899B44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8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9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0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10" creationId="{46B0F1BB-9CE3-5A44-AF39-56D96BA1D9BE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11" creationId="{0C381460-CB75-6044-A945-30251B1AE224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3" creationId="{A88F843D-1C1B-C740-AC27-E3238D0F5F47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4" creationId="{9F0EA5A9-0D12-3644-BBEC-6D9D192EBEF4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5" creationId="{A21C8291-E3D5-4240-8FF4-E5213CBCC453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6" creationId="{08B44AFE-C181-7047-8CC9-CA00BD385EEA}"/>
          </ac:spMkLst>
        </pc:spChg>
        <pc:grpChg chg="add del">
          <ac:chgData name="Bohan, Shaun M" userId="acaa2405-47ab-4b93-95cc-c6ce05832430" providerId="ADAL" clId="{7223BEA0-BAD0-439F-BB20-4CC7D200F273}" dt="2023-09-18T18:54:06.260" v="64" actId="26606"/>
          <ac:grpSpMkLst>
            <pc:docMk/>
            <pc:sldMk cId="3648772594" sldId="256"/>
            <ac:grpSpMk id="33" creationId="{28709E2B-5612-4EF3-8505-0270723FD329}"/>
          </ac:grpSpMkLst>
        </pc:grpChg>
        <pc:picChg chg="add mod ord">
          <ac:chgData name="Bohan, Shaun M" userId="acaa2405-47ab-4b93-95cc-c6ce05832430" providerId="ADAL" clId="{7223BEA0-BAD0-439F-BB20-4CC7D200F273}" dt="2023-09-18T18:55:29.779" v="94" actId="26606"/>
          <ac:picMkLst>
            <pc:docMk/>
            <pc:sldMk cId="3648772594" sldId="256"/>
            <ac:picMk id="5" creationId="{F2317235-9789-3D0D-D2F1-13499123EE86}"/>
          </ac:picMkLst>
        </pc:picChg>
      </pc:sldChg>
      <pc:sldChg chg="new del">
        <pc:chgData name="Bohan, Shaun M" userId="acaa2405-47ab-4b93-95cc-c6ce05832430" providerId="ADAL" clId="{7223BEA0-BAD0-439F-BB20-4CC7D200F273}" dt="2023-09-18T18:53:54.453" v="56" actId="2696"/>
        <pc:sldMkLst>
          <pc:docMk/>
          <pc:sldMk cId="1041613086" sldId="257"/>
        </pc:sldMkLst>
      </pc:sldChg>
      <pc:sldChg chg="modSp new mod">
        <pc:chgData name="Bohan, Shaun M" userId="acaa2405-47ab-4b93-95cc-c6ce05832430" providerId="ADAL" clId="{7223BEA0-BAD0-439F-BB20-4CC7D200F273}" dt="2023-09-18T18:58:12.901" v="187" actId="20577"/>
        <pc:sldMkLst>
          <pc:docMk/>
          <pc:sldMk cId="2789056624" sldId="257"/>
        </pc:sldMkLst>
        <pc:spChg chg="mod">
          <ac:chgData name="Bohan, Shaun M" userId="acaa2405-47ab-4b93-95cc-c6ce05832430" providerId="ADAL" clId="{7223BEA0-BAD0-439F-BB20-4CC7D200F273}" dt="2023-09-18T18:56:10.654" v="112" actId="14100"/>
          <ac:spMkLst>
            <pc:docMk/>
            <pc:sldMk cId="2789056624" sldId="257"/>
            <ac:spMk id="2" creationId="{743FD9C8-FAD8-E97F-EF73-8361C94B35A9}"/>
          </ac:spMkLst>
        </pc:spChg>
        <pc:spChg chg="mod">
          <ac:chgData name="Bohan, Shaun M" userId="acaa2405-47ab-4b93-95cc-c6ce05832430" providerId="ADAL" clId="{7223BEA0-BAD0-439F-BB20-4CC7D200F273}" dt="2023-09-18T18:58:12.901" v="187" actId="20577"/>
          <ac:spMkLst>
            <pc:docMk/>
            <pc:sldMk cId="2789056624" sldId="257"/>
            <ac:spMk id="3" creationId="{AAA906BB-01C1-138F-27DC-AB72CEC318F0}"/>
          </ac:spMkLst>
        </pc:spChg>
      </pc:sldChg>
      <pc:sldMasterChg chg="add del addSldLayout delSldLayout">
        <pc:chgData name="Bohan, Shaun M" userId="acaa2405-47ab-4b93-95cc-c6ce05832430" providerId="ADAL" clId="{7223BEA0-BAD0-439F-BB20-4CC7D200F273}" dt="2023-09-18T18:54:09.413" v="67" actId="26606"/>
        <pc:sldMasterMkLst>
          <pc:docMk/>
          <pc:sldMasterMk cId="753008581" sldId="2147483648"/>
        </pc:sldMasterMkLst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3432125643" sldId="2147483649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911954651" sldId="2147483650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064280731" sldId="2147483651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039911781" sldId="2147483652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35253405" sldId="2147483653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672424796" sldId="2147483654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726677238" sldId="2147483655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185108764" sldId="2147483656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616343829" sldId="2147483657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694319706" sldId="2147483658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413438817" sldId="2147483659"/>
          </pc:sldLayoutMkLst>
        </pc:sldLayoutChg>
      </pc:sldMasterChg>
      <pc:sldMasterChg chg="add replId addSldLayout">
        <pc:chgData name="Bohan, Shaun M" userId="acaa2405-47ab-4b93-95cc-c6ce05832430" providerId="ADAL" clId="{7223BEA0-BAD0-439F-BB20-4CC7D200F273}" dt="2023-09-18T18:54:09.413" v="67" actId="26606"/>
        <pc:sldMasterMkLst>
          <pc:docMk/>
          <pc:sldMasterMk cId="1823241203" sldId="2147483660"/>
        </pc:sldMasterMkLst>
        <pc:sldLayoutChg chg="ad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3107100851" sldId="2147483661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3217801958" sldId="2147483662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3374636015" sldId="2147483663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4094162530" sldId="2147483664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1251054517" sldId="2147483665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126065329" sldId="2147483666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1267195015" sldId="2147483667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132934275" sldId="2147483668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3135922144" sldId="2147483669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3512251504" sldId="2147483670"/>
          </pc:sldLayoutMkLst>
        </pc:sldLayoutChg>
        <pc:sldLayoutChg chg="add replId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1823241203" sldId="2147483660"/>
            <pc:sldLayoutMk cId="1906008091" sldId="2147483671"/>
          </pc:sldLayoutMkLst>
        </pc:sldLayoutChg>
      </pc:sldMasterChg>
      <pc:sldMasterChg chg="add del replId addSldLayout delSldLayout">
        <pc:chgData name="Bohan, Shaun M" userId="acaa2405-47ab-4b93-95cc-c6ce05832430" providerId="ADAL" clId="{7223BEA0-BAD0-439F-BB20-4CC7D200F273}" dt="2023-09-18T18:53:58.902" v="58" actId="26606"/>
        <pc:sldMasterMkLst>
          <pc:docMk/>
          <pc:sldMasterMk cId="1823241203" sldId="2147483660"/>
        </pc:sldMasterMkLst>
        <pc:sldLayoutChg chg="add del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107100851" sldId="2147483661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217801958" sldId="2147483662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374636015" sldId="2147483663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4094162530" sldId="2147483664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51054517" sldId="2147483665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6065329" sldId="2147483666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67195015" sldId="2147483667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32934275" sldId="2147483668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135922144" sldId="2147483669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512251504" sldId="2147483670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906008091" sldId="2147483671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0.788" v="60" actId="26606"/>
        <pc:sldMasterMkLst>
          <pc:docMk/>
          <pc:sldMasterMk cId="3976098160" sldId="2147483673"/>
        </pc:sldMasterMkLst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940168584" sldId="2147483662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281244999" sldId="2147483663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015763614" sldId="2147483664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807743613" sldId="2147483665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2976977797" sldId="2147483666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952467587" sldId="2147483667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560854771" sldId="2147483668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658821356" sldId="2147483669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255230363" sldId="2147483670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373471706" sldId="2147483671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343563289" sldId="2147483672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4.347" v="62" actId="26606"/>
        <pc:sldMasterMkLst>
          <pc:docMk/>
          <pc:sldMasterMk cId="3274352505" sldId="2147483686"/>
        </pc:sldMasterMkLst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798502725" sldId="2147483675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820053043" sldId="2147483676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112780894" sldId="2147483677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001007648" sldId="2147483678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365194316" sldId="2147483679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4159011787" sldId="2147483680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453146879" sldId="2147483681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388299890" sldId="2147483682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897685994" sldId="2147483683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918086746" sldId="2147483684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46808673" sldId="2147483685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6.260" v="64" actId="26606"/>
        <pc:sldMasterMkLst>
          <pc:docMk/>
          <pc:sldMasterMk cId="2412024828" sldId="2147483699"/>
        </pc:sldMasterMkLst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744754558" sldId="2147483688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921857096" sldId="2147483689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845229496" sldId="2147483690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1474824641" sldId="2147483691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839546341" sldId="2147483692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857742086" sldId="2147483693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4130107611" sldId="2147483694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250668690" sldId="2147483695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597341147" sldId="2147483696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595969699" sldId="2147483697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737117948" sldId="2147483698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9.343" v="66" actId="26606"/>
        <pc:sldMasterMkLst>
          <pc:docMk/>
          <pc:sldMasterMk cId="1877063217" sldId="2147483712"/>
        </pc:sldMasterMkLst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1497827752" sldId="2147483701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4033719089" sldId="2147483702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2176419518" sldId="2147483703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575136851" sldId="2147483704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848461290" sldId="2147483705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1584202203" sldId="2147483706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611946591" sldId="2147483707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357962212" sldId="2147483708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251954131" sldId="2147483709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84560641" sldId="2147483710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2765569059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4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7235-9789-3D0D-D2F1-13499123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6952-5F8C-954A-E34A-E165B8E2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sz="4700"/>
              <a:t>mySoftwareBookList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C29FE-7CEE-E7F0-F30E-8FF2C6304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/>
              <a:t>Sprint 1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6" name="Rectangle 5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D9C8-FAD8-E97F-EF73-8361C94B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3460540" cy="935288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6BB-01C1-138F-27DC-AB72CEC3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main objective is to make it easier for people to gain insight from others about software books</a:t>
            </a: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For this Sprint </a:t>
            </a:r>
            <a:r>
              <a:rPr lang="en-US" sz="1800">
                <a:latin typeface="Calibri" panose="020F0502020204030204" pitchFamily="34" charset="0"/>
                <a:cs typeface="Arial" panose="020B0604020202020204" pitchFamily="34" charset="0"/>
              </a:rPr>
              <a:t>we covered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662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InterweaveVTI</vt:lpstr>
      <vt:lpstr>mySoftwareBookList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Shaun Bohan</cp:lastModifiedBy>
  <cp:revision>1</cp:revision>
  <dcterms:created xsi:type="dcterms:W3CDTF">2023-09-18T18:51:20Z</dcterms:created>
  <dcterms:modified xsi:type="dcterms:W3CDTF">2023-09-18T18:58:14Z</dcterms:modified>
</cp:coreProperties>
</file>