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0F8E9-9D0B-43AD-8E3E-44554E1EAA0A}" v="7" dt="2023-12-11T21:49:52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an, Shaun M" userId="acaa2405-47ab-4b93-95cc-c6ce05832430" providerId="ADAL" clId="{9066F03E-9BC7-4C34-B70D-356863454DDD}"/>
    <pc:docChg chg="addSld delSld modSld sldOrd">
      <pc:chgData name="Bohan, Shaun M" userId="acaa2405-47ab-4b93-95cc-c6ce05832430" providerId="ADAL" clId="{9066F03E-9BC7-4C34-B70D-356863454DDD}" dt="2023-12-08T21:11:52.502" v="276" actId="2696"/>
      <pc:docMkLst>
        <pc:docMk/>
      </pc:docMkLst>
      <pc:sldChg chg="modSp mod">
        <pc:chgData name="Bohan, Shaun M" userId="acaa2405-47ab-4b93-95cc-c6ce05832430" providerId="ADAL" clId="{9066F03E-9BC7-4C34-B70D-356863454DDD}" dt="2023-12-08T20:48:36.389" v="27" actId="20577"/>
        <pc:sldMkLst>
          <pc:docMk/>
          <pc:sldMk cId="2910383325" sldId="256"/>
        </pc:sldMkLst>
        <pc:spChg chg="mod">
          <ac:chgData name="Bohan, Shaun M" userId="acaa2405-47ab-4b93-95cc-c6ce05832430" providerId="ADAL" clId="{9066F03E-9BC7-4C34-B70D-356863454DDD}" dt="2023-12-08T20:48:36.389" v="27" actId="20577"/>
          <ac:spMkLst>
            <pc:docMk/>
            <pc:sldMk cId="2910383325" sldId="256"/>
            <ac:spMk id="2" creationId="{7E7B4D68-56BA-D617-9782-629905F3F420}"/>
          </ac:spMkLst>
        </pc:spChg>
      </pc:sldChg>
      <pc:sldChg chg="modSp new mod">
        <pc:chgData name="Bohan, Shaun M" userId="acaa2405-47ab-4b93-95cc-c6ce05832430" providerId="ADAL" clId="{9066F03E-9BC7-4C34-B70D-356863454DDD}" dt="2023-12-08T21:00:43.930" v="79" actId="20577"/>
        <pc:sldMkLst>
          <pc:docMk/>
          <pc:sldMk cId="3086503355" sldId="257"/>
        </pc:sldMkLst>
        <pc:spChg chg="mod">
          <ac:chgData name="Bohan, Shaun M" userId="acaa2405-47ab-4b93-95cc-c6ce05832430" providerId="ADAL" clId="{9066F03E-9BC7-4C34-B70D-356863454DDD}" dt="2023-12-08T21:00:43.930" v="79" actId="20577"/>
          <ac:spMkLst>
            <pc:docMk/>
            <pc:sldMk cId="3086503355" sldId="257"/>
            <ac:spMk id="2" creationId="{9D931456-951C-1514-46C6-00072D685187}"/>
          </ac:spMkLst>
        </pc:spChg>
      </pc:sldChg>
      <pc:sldChg chg="modSp new mod">
        <pc:chgData name="Bohan, Shaun M" userId="acaa2405-47ab-4b93-95cc-c6ce05832430" providerId="ADAL" clId="{9066F03E-9BC7-4C34-B70D-356863454DDD}" dt="2023-12-08T21:01:27.613" v="124" actId="20577"/>
        <pc:sldMkLst>
          <pc:docMk/>
          <pc:sldMk cId="3144042209" sldId="258"/>
        </pc:sldMkLst>
        <pc:spChg chg="mod">
          <ac:chgData name="Bohan, Shaun M" userId="acaa2405-47ab-4b93-95cc-c6ce05832430" providerId="ADAL" clId="{9066F03E-9BC7-4C34-B70D-356863454DDD}" dt="2023-12-08T21:01:27.613" v="124" actId="20577"/>
          <ac:spMkLst>
            <pc:docMk/>
            <pc:sldMk cId="3144042209" sldId="258"/>
            <ac:spMk id="2" creationId="{FC50470B-5276-5332-84BE-687A99688B49}"/>
          </ac:spMkLst>
        </pc:spChg>
      </pc:sldChg>
      <pc:sldChg chg="modSp new mod">
        <pc:chgData name="Bohan, Shaun M" userId="acaa2405-47ab-4b93-95cc-c6ce05832430" providerId="ADAL" clId="{9066F03E-9BC7-4C34-B70D-356863454DDD}" dt="2023-12-08T21:02:07.161" v="142" actId="20577"/>
        <pc:sldMkLst>
          <pc:docMk/>
          <pc:sldMk cId="787849231" sldId="259"/>
        </pc:sldMkLst>
        <pc:spChg chg="mod">
          <ac:chgData name="Bohan, Shaun M" userId="acaa2405-47ab-4b93-95cc-c6ce05832430" providerId="ADAL" clId="{9066F03E-9BC7-4C34-B70D-356863454DDD}" dt="2023-12-08T21:02:07.161" v="142" actId="20577"/>
          <ac:spMkLst>
            <pc:docMk/>
            <pc:sldMk cId="787849231" sldId="259"/>
            <ac:spMk id="2" creationId="{9876993F-262D-C5C9-0597-F2D8A06E8EA9}"/>
          </ac:spMkLst>
        </pc:spChg>
      </pc:sldChg>
      <pc:sldChg chg="modSp new mod ord">
        <pc:chgData name="Bohan, Shaun M" userId="acaa2405-47ab-4b93-95cc-c6ce05832430" providerId="ADAL" clId="{9066F03E-9BC7-4C34-B70D-356863454DDD}" dt="2023-12-08T21:08:38.346" v="260"/>
        <pc:sldMkLst>
          <pc:docMk/>
          <pc:sldMk cId="1829579952" sldId="260"/>
        </pc:sldMkLst>
        <pc:spChg chg="mod">
          <ac:chgData name="Bohan, Shaun M" userId="acaa2405-47ab-4b93-95cc-c6ce05832430" providerId="ADAL" clId="{9066F03E-9BC7-4C34-B70D-356863454DDD}" dt="2023-12-08T21:03:08.910" v="150" actId="20577"/>
          <ac:spMkLst>
            <pc:docMk/>
            <pc:sldMk cId="1829579952" sldId="260"/>
            <ac:spMk id="2" creationId="{D4F3F2BC-4A74-0653-6D43-0EAC29CCA2C9}"/>
          </ac:spMkLst>
        </pc:spChg>
      </pc:sldChg>
      <pc:sldChg chg="new del">
        <pc:chgData name="Bohan, Shaun M" userId="acaa2405-47ab-4b93-95cc-c6ce05832430" providerId="ADAL" clId="{9066F03E-9BC7-4C34-B70D-356863454DDD}" dt="2023-12-08T21:11:41.679" v="275" actId="2696"/>
        <pc:sldMkLst>
          <pc:docMk/>
          <pc:sldMk cId="3915597687" sldId="261"/>
        </pc:sldMkLst>
      </pc:sldChg>
      <pc:sldChg chg="modSp new mod">
        <pc:chgData name="Bohan, Shaun M" userId="acaa2405-47ab-4b93-95cc-c6ce05832430" providerId="ADAL" clId="{9066F03E-9BC7-4C34-B70D-356863454DDD}" dt="2023-12-08T21:05:46.825" v="168" actId="20577"/>
        <pc:sldMkLst>
          <pc:docMk/>
          <pc:sldMk cId="2176736048" sldId="262"/>
        </pc:sldMkLst>
        <pc:spChg chg="mod">
          <ac:chgData name="Bohan, Shaun M" userId="acaa2405-47ab-4b93-95cc-c6ce05832430" providerId="ADAL" clId="{9066F03E-9BC7-4C34-B70D-356863454DDD}" dt="2023-12-08T21:05:46.825" v="168" actId="20577"/>
          <ac:spMkLst>
            <pc:docMk/>
            <pc:sldMk cId="2176736048" sldId="262"/>
            <ac:spMk id="2" creationId="{B410E938-E209-FFA5-6175-3EBF1DAF10DF}"/>
          </ac:spMkLst>
        </pc:spChg>
      </pc:sldChg>
      <pc:sldChg chg="modSp new mod ord">
        <pc:chgData name="Bohan, Shaun M" userId="acaa2405-47ab-4b93-95cc-c6ce05832430" providerId="ADAL" clId="{9066F03E-9BC7-4C34-B70D-356863454DDD}" dt="2023-12-08T21:09:33.458" v="266"/>
        <pc:sldMkLst>
          <pc:docMk/>
          <pc:sldMk cId="2392717147" sldId="263"/>
        </pc:sldMkLst>
        <pc:spChg chg="mod">
          <ac:chgData name="Bohan, Shaun M" userId="acaa2405-47ab-4b93-95cc-c6ce05832430" providerId="ADAL" clId="{9066F03E-9BC7-4C34-B70D-356863454DDD}" dt="2023-12-08T21:07:09.564" v="258" actId="20577"/>
          <ac:spMkLst>
            <pc:docMk/>
            <pc:sldMk cId="2392717147" sldId="263"/>
            <ac:spMk id="2" creationId="{95A82934-EAE2-A2A4-3946-AD5EF4E186E4}"/>
          </ac:spMkLst>
        </pc:spChg>
        <pc:spChg chg="mod">
          <ac:chgData name="Bohan, Shaun M" userId="acaa2405-47ab-4b93-95cc-c6ce05832430" providerId="ADAL" clId="{9066F03E-9BC7-4C34-B70D-356863454DDD}" dt="2023-12-08T21:07:02.272" v="222" actId="20577"/>
          <ac:spMkLst>
            <pc:docMk/>
            <pc:sldMk cId="2392717147" sldId="263"/>
            <ac:spMk id="3" creationId="{5FEBFAFD-6B3D-567F-74D7-6F9B067F45E2}"/>
          </ac:spMkLst>
        </pc:spChg>
      </pc:sldChg>
      <pc:sldChg chg="modSp new del mod ord">
        <pc:chgData name="Bohan, Shaun M" userId="acaa2405-47ab-4b93-95cc-c6ce05832430" providerId="ADAL" clId="{9066F03E-9BC7-4C34-B70D-356863454DDD}" dt="2023-12-08T21:11:52.502" v="276" actId="2696"/>
        <pc:sldMkLst>
          <pc:docMk/>
          <pc:sldMk cId="4206744251" sldId="264"/>
        </pc:sldMkLst>
        <pc:spChg chg="mod">
          <ac:chgData name="Bohan, Shaun M" userId="acaa2405-47ab-4b93-95cc-c6ce05832430" providerId="ADAL" clId="{9066F03E-9BC7-4C34-B70D-356863454DDD}" dt="2023-12-08T21:09:45.475" v="273" actId="20577"/>
          <ac:spMkLst>
            <pc:docMk/>
            <pc:sldMk cId="4206744251" sldId="264"/>
            <ac:spMk id="2" creationId="{CFC83417-8112-69B1-48C5-8A8C26FE7DD2}"/>
          </ac:spMkLst>
        </pc:spChg>
      </pc:sldChg>
      <pc:sldChg chg="new del">
        <pc:chgData name="Bohan, Shaun M" userId="acaa2405-47ab-4b93-95cc-c6ce05832430" providerId="ADAL" clId="{9066F03E-9BC7-4C34-B70D-356863454DDD}" dt="2023-12-08T21:11:39.509" v="274" actId="2696"/>
        <pc:sldMkLst>
          <pc:docMk/>
          <pc:sldMk cId="3528882018" sldId="265"/>
        </pc:sldMkLst>
      </pc:sldChg>
    </pc:docChg>
  </pc:docChgLst>
  <pc:docChgLst>
    <pc:chgData name="Bohan, Shaun M" userId="acaa2405-47ab-4b93-95cc-c6ce05832430" providerId="ADAL" clId="{04C0F8E9-9D0B-43AD-8E3E-44554E1EAA0A}"/>
    <pc:docChg chg="undo redo custSel addSld modSld">
      <pc:chgData name="Bohan, Shaun M" userId="acaa2405-47ab-4b93-95cc-c6ce05832430" providerId="ADAL" clId="{04C0F8E9-9D0B-43AD-8E3E-44554E1EAA0A}" dt="2023-12-11T21:51:01.318" v="1384" actId="20577"/>
      <pc:docMkLst>
        <pc:docMk/>
      </pc:docMkLst>
      <pc:sldChg chg="modSp mod">
        <pc:chgData name="Bohan, Shaun M" userId="acaa2405-47ab-4b93-95cc-c6ce05832430" providerId="ADAL" clId="{04C0F8E9-9D0B-43AD-8E3E-44554E1EAA0A}" dt="2023-12-11T21:46:12.543" v="1077" actId="20577"/>
        <pc:sldMkLst>
          <pc:docMk/>
          <pc:sldMk cId="3086503355" sldId="257"/>
        </pc:sldMkLst>
        <pc:spChg chg="mod">
          <ac:chgData name="Bohan, Shaun M" userId="acaa2405-47ab-4b93-95cc-c6ce05832430" providerId="ADAL" clId="{04C0F8E9-9D0B-43AD-8E3E-44554E1EAA0A}" dt="2023-12-11T21:46:12.543" v="1077" actId="20577"/>
          <ac:spMkLst>
            <pc:docMk/>
            <pc:sldMk cId="3086503355" sldId="257"/>
            <ac:spMk id="2" creationId="{9D931456-951C-1514-46C6-00072D685187}"/>
          </ac:spMkLst>
        </pc:spChg>
        <pc:spChg chg="mod">
          <ac:chgData name="Bohan, Shaun M" userId="acaa2405-47ab-4b93-95cc-c6ce05832430" providerId="ADAL" clId="{04C0F8E9-9D0B-43AD-8E3E-44554E1EAA0A}" dt="2023-12-11T21:08:29.614" v="739" actId="20577"/>
          <ac:spMkLst>
            <pc:docMk/>
            <pc:sldMk cId="3086503355" sldId="257"/>
            <ac:spMk id="3" creationId="{64087E46-1FC8-1F81-9845-98BFC72A855F}"/>
          </ac:spMkLst>
        </pc:spChg>
      </pc:sldChg>
      <pc:sldChg chg="modSp mod">
        <pc:chgData name="Bohan, Shaun M" userId="acaa2405-47ab-4b93-95cc-c6ce05832430" providerId="ADAL" clId="{04C0F8E9-9D0B-43AD-8E3E-44554E1EAA0A}" dt="2023-12-11T21:47:11.051" v="1137" actId="27107"/>
        <pc:sldMkLst>
          <pc:docMk/>
          <pc:sldMk cId="3144042209" sldId="258"/>
        </pc:sldMkLst>
        <pc:spChg chg="mod">
          <ac:chgData name="Bohan, Shaun M" userId="acaa2405-47ab-4b93-95cc-c6ce05832430" providerId="ADAL" clId="{04C0F8E9-9D0B-43AD-8E3E-44554E1EAA0A}" dt="2023-12-11T21:23:25.335" v="986" actId="122"/>
          <ac:spMkLst>
            <pc:docMk/>
            <pc:sldMk cId="3144042209" sldId="258"/>
            <ac:spMk id="2" creationId="{FC50470B-5276-5332-84BE-687A99688B49}"/>
          </ac:spMkLst>
        </pc:spChg>
        <pc:spChg chg="mod">
          <ac:chgData name="Bohan, Shaun M" userId="acaa2405-47ab-4b93-95cc-c6ce05832430" providerId="ADAL" clId="{04C0F8E9-9D0B-43AD-8E3E-44554E1EAA0A}" dt="2023-12-11T21:47:11.051" v="1137" actId="27107"/>
          <ac:spMkLst>
            <pc:docMk/>
            <pc:sldMk cId="3144042209" sldId="258"/>
            <ac:spMk id="3" creationId="{59B49615-2E49-3139-5E51-686E463D0551}"/>
          </ac:spMkLst>
        </pc:spChg>
      </pc:sldChg>
      <pc:sldChg chg="addSp delSp modSp mod">
        <pc:chgData name="Bohan, Shaun M" userId="acaa2405-47ab-4b93-95cc-c6ce05832430" providerId="ADAL" clId="{04C0F8E9-9D0B-43AD-8E3E-44554E1EAA0A}" dt="2023-12-11T21:45:28.504" v="1061" actId="14100"/>
        <pc:sldMkLst>
          <pc:docMk/>
          <pc:sldMk cId="787849231" sldId="259"/>
        </pc:sldMkLst>
        <pc:spChg chg="del mod">
          <ac:chgData name="Bohan, Shaun M" userId="acaa2405-47ab-4b93-95cc-c6ce05832430" providerId="ADAL" clId="{04C0F8E9-9D0B-43AD-8E3E-44554E1EAA0A}" dt="2023-12-11T21:23:57.784" v="992" actId="478"/>
          <ac:spMkLst>
            <pc:docMk/>
            <pc:sldMk cId="787849231" sldId="259"/>
            <ac:spMk id="2" creationId="{9876993F-262D-C5C9-0597-F2D8A06E8EA9}"/>
          </ac:spMkLst>
        </pc:spChg>
        <pc:spChg chg="del">
          <ac:chgData name="Bohan, Shaun M" userId="acaa2405-47ab-4b93-95cc-c6ce05832430" providerId="ADAL" clId="{04C0F8E9-9D0B-43AD-8E3E-44554E1EAA0A}" dt="2023-12-11T21:24:31.121" v="993"/>
          <ac:spMkLst>
            <pc:docMk/>
            <pc:sldMk cId="787849231" sldId="259"/>
            <ac:spMk id="3" creationId="{07952FE1-38D7-050A-4D0F-579E4995E844}"/>
          </ac:spMkLst>
        </pc:spChg>
        <pc:spChg chg="add del mod">
          <ac:chgData name="Bohan, Shaun M" userId="acaa2405-47ab-4b93-95cc-c6ce05832430" providerId="ADAL" clId="{04C0F8E9-9D0B-43AD-8E3E-44554E1EAA0A}" dt="2023-12-11T21:24:39.096" v="995" actId="478"/>
          <ac:spMkLst>
            <pc:docMk/>
            <pc:sldMk cId="787849231" sldId="259"/>
            <ac:spMk id="5" creationId="{7A9E2D20-2CBD-32DB-BD4E-7466A90A297C}"/>
          </ac:spMkLst>
        </pc:spChg>
        <pc:spChg chg="add mod">
          <ac:chgData name="Bohan, Shaun M" userId="acaa2405-47ab-4b93-95cc-c6ce05832430" providerId="ADAL" clId="{04C0F8E9-9D0B-43AD-8E3E-44554E1EAA0A}" dt="2023-12-11T21:34:16.098" v="1030" actId="1076"/>
          <ac:spMkLst>
            <pc:docMk/>
            <pc:sldMk cId="787849231" sldId="259"/>
            <ac:spMk id="7" creationId="{22D694E9-57DB-10C0-483D-9A8A77BC7D23}"/>
          </ac:spMkLst>
        </pc:spChg>
        <pc:picChg chg="add mod">
          <ac:chgData name="Bohan, Shaun M" userId="acaa2405-47ab-4b93-95cc-c6ce05832430" providerId="ADAL" clId="{04C0F8E9-9D0B-43AD-8E3E-44554E1EAA0A}" dt="2023-12-11T21:45:28.504" v="1061" actId="14100"/>
          <ac:picMkLst>
            <pc:docMk/>
            <pc:sldMk cId="787849231" sldId="259"/>
            <ac:picMk id="6" creationId="{6F745359-C2A3-8DE6-EE59-CB633104C263}"/>
          </ac:picMkLst>
        </pc:picChg>
      </pc:sldChg>
      <pc:sldChg chg="modSp mod">
        <pc:chgData name="Bohan, Shaun M" userId="acaa2405-47ab-4b93-95cc-c6ce05832430" providerId="ADAL" clId="{04C0F8E9-9D0B-43AD-8E3E-44554E1EAA0A}" dt="2023-12-11T21:49:27.966" v="1369" actId="20577"/>
        <pc:sldMkLst>
          <pc:docMk/>
          <pc:sldMk cId="2176736048" sldId="262"/>
        </pc:sldMkLst>
        <pc:spChg chg="mod">
          <ac:chgData name="Bohan, Shaun M" userId="acaa2405-47ab-4b93-95cc-c6ce05832430" providerId="ADAL" clId="{04C0F8E9-9D0B-43AD-8E3E-44554E1EAA0A}" dt="2023-12-11T21:49:27.966" v="1369" actId="20577"/>
          <ac:spMkLst>
            <pc:docMk/>
            <pc:sldMk cId="2176736048" sldId="262"/>
            <ac:spMk id="3" creationId="{8BA73037-A2DE-C552-00FE-8F767D4F4ECC}"/>
          </ac:spMkLst>
        </pc:spChg>
      </pc:sldChg>
      <pc:sldChg chg="modSp mod">
        <pc:chgData name="Bohan, Shaun M" userId="acaa2405-47ab-4b93-95cc-c6ce05832430" providerId="ADAL" clId="{04C0F8E9-9D0B-43AD-8E3E-44554E1EAA0A}" dt="2023-12-11T21:51:01.318" v="1384" actId="20577"/>
        <pc:sldMkLst>
          <pc:docMk/>
          <pc:sldMk cId="2392717147" sldId="263"/>
        </pc:sldMkLst>
        <pc:spChg chg="mod">
          <ac:chgData name="Bohan, Shaun M" userId="acaa2405-47ab-4b93-95cc-c6ce05832430" providerId="ADAL" clId="{04C0F8E9-9D0B-43AD-8E3E-44554E1EAA0A}" dt="2023-12-11T21:51:01.318" v="1384" actId="20577"/>
          <ac:spMkLst>
            <pc:docMk/>
            <pc:sldMk cId="2392717147" sldId="263"/>
            <ac:spMk id="3" creationId="{5FEBFAFD-6B3D-567F-74D7-6F9B067F45E2}"/>
          </ac:spMkLst>
        </pc:spChg>
      </pc:sldChg>
      <pc:sldChg chg="addSp delSp modSp new mod">
        <pc:chgData name="Bohan, Shaun M" userId="acaa2405-47ab-4b93-95cc-c6ce05832430" providerId="ADAL" clId="{04C0F8E9-9D0B-43AD-8E3E-44554E1EAA0A}" dt="2023-12-11T21:49:01.802" v="1279" actId="14100"/>
        <pc:sldMkLst>
          <pc:docMk/>
          <pc:sldMk cId="2814002468" sldId="264"/>
        </pc:sldMkLst>
        <pc:spChg chg="del mod">
          <ac:chgData name="Bohan, Shaun M" userId="acaa2405-47ab-4b93-95cc-c6ce05832430" providerId="ADAL" clId="{04C0F8E9-9D0B-43AD-8E3E-44554E1EAA0A}" dt="2023-12-11T21:44:44.185" v="1055" actId="478"/>
          <ac:spMkLst>
            <pc:docMk/>
            <pc:sldMk cId="2814002468" sldId="264"/>
            <ac:spMk id="2" creationId="{1588151D-1D7C-613D-68E9-7A12090F388E}"/>
          </ac:spMkLst>
        </pc:spChg>
        <pc:spChg chg="del">
          <ac:chgData name="Bohan, Shaun M" userId="acaa2405-47ab-4b93-95cc-c6ce05832430" providerId="ADAL" clId="{04C0F8E9-9D0B-43AD-8E3E-44554E1EAA0A}" dt="2023-12-11T21:44:46.488" v="1056" actId="478"/>
          <ac:spMkLst>
            <pc:docMk/>
            <pc:sldMk cId="2814002468" sldId="264"/>
            <ac:spMk id="3" creationId="{69661CE9-4A51-DA88-CA03-733CCD90B4C1}"/>
          </ac:spMkLst>
        </pc:spChg>
        <pc:spChg chg="add del mod">
          <ac:chgData name="Bohan, Shaun M" userId="acaa2405-47ab-4b93-95cc-c6ce05832430" providerId="ADAL" clId="{04C0F8E9-9D0B-43AD-8E3E-44554E1EAA0A}" dt="2023-12-11T21:44:47.853" v="1057" actId="478"/>
          <ac:spMkLst>
            <pc:docMk/>
            <pc:sldMk cId="2814002468" sldId="264"/>
            <ac:spMk id="5" creationId="{D3261897-8169-ED66-283A-DB756AE1726E}"/>
          </ac:spMkLst>
        </pc:spChg>
        <pc:picChg chg="add mod">
          <ac:chgData name="Bohan, Shaun M" userId="acaa2405-47ab-4b93-95cc-c6ce05832430" providerId="ADAL" clId="{04C0F8E9-9D0B-43AD-8E3E-44554E1EAA0A}" dt="2023-12-11T21:49:01.802" v="1279" actId="14100"/>
          <ac:picMkLst>
            <pc:docMk/>
            <pc:sldMk cId="2814002468" sldId="264"/>
            <ac:picMk id="1026" creationId="{7681C59A-FEAF-D9BE-A71C-0B523967FBA4}"/>
          </ac:picMkLst>
        </pc:picChg>
      </pc:sldChg>
      <pc:sldChg chg="addSp delSp modSp add mod">
        <pc:chgData name="Bohan, Shaun M" userId="acaa2405-47ab-4b93-95cc-c6ce05832430" providerId="ADAL" clId="{04C0F8E9-9D0B-43AD-8E3E-44554E1EAA0A}" dt="2023-12-11T21:45:23.252" v="1060" actId="1076"/>
        <pc:sldMkLst>
          <pc:docMk/>
          <pc:sldMk cId="1200225311" sldId="265"/>
        </pc:sldMkLst>
        <pc:spChg chg="add del mod">
          <ac:chgData name="Bohan, Shaun M" userId="acaa2405-47ab-4b93-95cc-c6ce05832430" providerId="ADAL" clId="{04C0F8E9-9D0B-43AD-8E3E-44554E1EAA0A}" dt="2023-12-11T21:38:05.993" v="1045" actId="478"/>
          <ac:spMkLst>
            <pc:docMk/>
            <pc:sldMk cId="1200225311" sldId="265"/>
            <ac:spMk id="4" creationId="{3EFFEBEF-650F-EF80-7E3F-15E077B7D835}"/>
          </ac:spMkLst>
        </pc:spChg>
        <pc:spChg chg="mod">
          <ac:chgData name="Bohan, Shaun M" userId="acaa2405-47ab-4b93-95cc-c6ce05832430" providerId="ADAL" clId="{04C0F8E9-9D0B-43AD-8E3E-44554E1EAA0A}" dt="2023-12-11T21:37:51.839" v="1042" actId="14100"/>
          <ac:spMkLst>
            <pc:docMk/>
            <pc:sldMk cId="1200225311" sldId="265"/>
            <ac:spMk id="7" creationId="{22D694E9-57DB-10C0-483D-9A8A77BC7D23}"/>
          </ac:spMkLst>
        </pc:spChg>
        <pc:picChg chg="add mod">
          <ac:chgData name="Bohan, Shaun M" userId="acaa2405-47ab-4b93-95cc-c6ce05832430" providerId="ADAL" clId="{04C0F8E9-9D0B-43AD-8E3E-44554E1EAA0A}" dt="2023-12-11T21:45:23.252" v="1060" actId="1076"/>
          <ac:picMkLst>
            <pc:docMk/>
            <pc:sldMk cId="1200225311" sldId="265"/>
            <ac:picMk id="2" creationId="{C9FB878F-B0F9-D0B9-1754-AB36AF96767A}"/>
          </ac:picMkLst>
        </pc:picChg>
        <pc:picChg chg="del">
          <ac:chgData name="Bohan, Shaun M" userId="acaa2405-47ab-4b93-95cc-c6ce05832430" providerId="ADAL" clId="{04C0F8E9-9D0B-43AD-8E3E-44554E1EAA0A}" dt="2023-12-11T21:38:02.511" v="1044" actId="478"/>
          <ac:picMkLst>
            <pc:docMk/>
            <pc:sldMk cId="1200225311" sldId="265"/>
            <ac:picMk id="6" creationId="{6F745359-C2A3-8DE6-EE59-CB633104C2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8BA5-20BB-FB85-D731-D88F56010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42B65-2882-8545-16E6-B29490DBA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B1DBE-D6B3-8965-D5D2-55BAF02D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6514-4306-2786-A779-C9B539D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D3AE-7E26-9557-F58B-140D1A34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DA7-F99E-5AF3-5BEA-25FAA2DC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0F87-4098-7305-2459-42683518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5618-AFC6-0EE4-BF34-EF4E89BE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2E34-1814-EFC6-40FF-E3267AB8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0227-FBAF-5617-4CB4-900C82E6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A91C8-B5E8-E19D-5704-B2C49835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825C8-8707-9F5A-116D-2C65054F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1BEE-736B-95DD-632E-63770C78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8302-541C-B420-FEF1-0CA0AD9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546E-7081-4C12-F8B0-8381F8B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E650-FEAB-3F44-3CF5-CDD99C59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1773-D0F4-B88E-7380-C75CEF23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E360-62A7-FB70-E4C1-F70CFC5C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745B-E99E-1F3F-E28F-839BC8D1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9172-8DF6-171B-0814-78AA6F7C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363-8756-8BC9-A940-6189A80A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E101-EFDF-EF7F-4168-94E93E32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C673-E0D6-14FC-81EA-D15B649B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3C3D-1CCC-350A-B0ED-7E9B725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A899-113B-E8FB-2A6F-0440A8A7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5BC-83F3-F037-6444-C0B674C2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AAFB-C65C-4C00-D888-4179E6D6E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0331-A666-3812-8A36-5D04C5CC0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1CAC-E316-352C-553C-73B0B7E7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589BE-F9DF-AE71-29FA-3AA87BCD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F87D-47D9-9358-E9E6-6FE3892F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A780-4929-E47E-3D7E-089170D1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EABB-B620-D545-8EAB-413E832B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F76B8-B382-3661-4B66-8F760DE0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5A466-419E-1776-0913-86AFCD88F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D398E-360C-5A8D-74CB-65EDDCD12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CADE8-BEBE-FB35-B19B-672D104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FFA4-EF6F-BB71-D122-2A80EE1B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B99B7-93A8-DA66-7E26-C6FFAD33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8CE1-312A-E95F-D71B-E6D5AB6F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FF277-7297-CADA-AB36-206B539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39048-0DCF-AD41-76B3-F584306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BD41-6507-0CCB-1DAE-03DEE73D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F434-4788-2C4D-C7C4-90FF1D62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68622-0E71-E3F9-AE5C-605C4CF5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826D9-A8BB-1E9D-48D0-CF96EB34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1B17-2FFF-8A30-50F2-A83899BD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7C8A-FA57-C812-DC6D-FD38ED5C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398E-20D6-ACD7-51AE-BCC22499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9544-0BCF-9373-3E3C-0168BC1B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DA9C3-5EBC-AD40-54DA-575A666B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E2B8B-0E37-31F2-CF30-17C5BB64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EE9E-4185-C5F6-28FD-132614ED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E2B4C-E1A1-394A-1A2A-3FCAB3757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654C0-5D74-7097-19E7-C0A26A3E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CBB2-0611-1FA8-0CCC-E463CB8F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11D5-874F-58DB-C169-E6651D7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7E4B-3BA1-CB31-F64F-6C4D3528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5FA0-B8A8-42EB-7531-ABD5BF1D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D2D4-74FB-9FA8-6862-F7C7C384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B98F-2150-271A-8736-1BEFDE67F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7A91-9F43-E6E5-2164-D9A508A61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8778-A15B-6570-8C63-2EC41006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D68-56BA-D617-9782-629905F3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MySoftwareBookList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72AE6-A858-CD25-3EBF-D661A4880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1456-951C-1514-46C6-00072D68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7E46-1FC8-1F81-9845-98BFC72A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website that helps users gain insight from others about software books</a:t>
            </a:r>
          </a:p>
          <a:p>
            <a:endParaRPr lang="en-US" dirty="0"/>
          </a:p>
          <a:p>
            <a:r>
              <a:rPr lang="en-US" dirty="0"/>
              <a:t>The core idea is that books are organized by user scores</a:t>
            </a:r>
          </a:p>
          <a:p>
            <a:endParaRPr lang="en-US" dirty="0"/>
          </a:p>
          <a:p>
            <a:r>
              <a:rPr lang="en-US" dirty="0"/>
              <a:t>User’s can store books in a “list” that reflects their reading history and opinions</a:t>
            </a:r>
          </a:p>
        </p:txBody>
      </p:sp>
    </p:spTree>
    <p:extLst>
      <p:ext uri="{BB962C8B-B14F-4D97-AF65-F5344CB8AC3E}">
        <p14:creationId xmlns:p14="http://schemas.microsoft.com/office/powerpoint/2010/main" val="30865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470B-5276-5332-84BE-687A9968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Goals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9615-2E49-3139-5E51-686E463D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94" y="1967668"/>
            <a:ext cx="903608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View software books</a:t>
            </a:r>
          </a:p>
          <a:p>
            <a:endParaRPr lang="en-US" dirty="0"/>
          </a:p>
          <a:p>
            <a:r>
              <a:rPr lang="en-US" dirty="0"/>
              <a:t>Order of the books changes based on user interaction</a:t>
            </a:r>
          </a:p>
          <a:p>
            <a:endParaRPr lang="en-US" dirty="0"/>
          </a:p>
          <a:p>
            <a:r>
              <a:rPr lang="en-US" dirty="0"/>
              <a:t>Save books in a list</a:t>
            </a:r>
          </a:p>
          <a:p>
            <a:endParaRPr lang="en-US" dirty="0"/>
          </a:p>
          <a:p>
            <a:r>
              <a:rPr lang="en-US" dirty="0"/>
              <a:t>See ratings and comments for books</a:t>
            </a:r>
          </a:p>
          <a:p>
            <a:endParaRPr lang="en-US" dirty="0"/>
          </a:p>
          <a:p>
            <a:r>
              <a:rPr lang="en-US" dirty="0"/>
              <a:t>Filter and Search books</a:t>
            </a:r>
          </a:p>
        </p:txBody>
      </p:sp>
    </p:spTree>
    <p:extLst>
      <p:ext uri="{BB962C8B-B14F-4D97-AF65-F5344CB8AC3E}">
        <p14:creationId xmlns:p14="http://schemas.microsoft.com/office/powerpoint/2010/main" val="314404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45359-C2A3-8DE6-EE59-CB633104C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94" y="1026894"/>
            <a:ext cx="7277828" cy="5573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694E9-57DB-10C0-483D-9A8A77BC7D23}"/>
              </a:ext>
            </a:extLst>
          </p:cNvPr>
          <p:cNvSpPr txBox="1"/>
          <p:nvPr/>
        </p:nvSpPr>
        <p:spPr>
          <a:xfrm>
            <a:off x="435007" y="257453"/>
            <a:ext cx="4119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Books Wireframe</a:t>
            </a:r>
          </a:p>
        </p:txBody>
      </p:sp>
    </p:spTree>
    <p:extLst>
      <p:ext uri="{BB962C8B-B14F-4D97-AF65-F5344CB8AC3E}">
        <p14:creationId xmlns:p14="http://schemas.microsoft.com/office/powerpoint/2010/main" val="78784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D694E9-57DB-10C0-483D-9A8A77BC7D23}"/>
              </a:ext>
            </a:extLst>
          </p:cNvPr>
          <p:cNvSpPr txBox="1"/>
          <p:nvPr/>
        </p:nvSpPr>
        <p:spPr>
          <a:xfrm>
            <a:off x="435006" y="257453"/>
            <a:ext cx="5415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Account Wireframe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B878F-B0F9-D0B9-1754-AB36AF96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27" y="1198344"/>
            <a:ext cx="7219146" cy="54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2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81C59A-FEAF-D9BE-A71C-0B523967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00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E938-E209-FFA5-6175-3EBF1DAF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Books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3037-A2DE-C552-00FE-8F767D4F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populate our database with book data</a:t>
            </a:r>
          </a:p>
          <a:p>
            <a:endParaRPr lang="en-US" dirty="0"/>
          </a:p>
          <a:p>
            <a:r>
              <a:rPr lang="en-US" dirty="0"/>
              <a:t>Our first time using an API in a project</a:t>
            </a:r>
          </a:p>
          <a:p>
            <a:endParaRPr lang="en-US" dirty="0"/>
          </a:p>
          <a:p>
            <a:r>
              <a:rPr lang="en-US" dirty="0"/>
              <a:t>Also used it for viewing details of an individual book</a:t>
            </a:r>
          </a:p>
        </p:txBody>
      </p:sp>
    </p:spTree>
    <p:extLst>
      <p:ext uri="{BB962C8B-B14F-4D97-AF65-F5344CB8AC3E}">
        <p14:creationId xmlns:p14="http://schemas.microsoft.com/office/powerpoint/2010/main" val="217673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2934-EAE2-A2A4-3946-AD5EF4E1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(Lessons Learned working as a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FAFD-6B3D-567F-74D7-6F9B067F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1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F2BC-4A74-0653-6D43-0EAC29C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3A34-AAE7-F054-90D9-ECD1DACB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MySoftwareBookList</vt:lpstr>
      <vt:lpstr>Project Overview</vt:lpstr>
      <vt:lpstr>Project Goals and Scope</vt:lpstr>
      <vt:lpstr>PowerPoint Presentation</vt:lpstr>
      <vt:lpstr>PowerPoint Presentation</vt:lpstr>
      <vt:lpstr>PowerPoint Presentation</vt:lpstr>
      <vt:lpstr>Google Books API</vt:lpstr>
      <vt:lpstr>Reflections (Lessons Learned working as a team)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Bohan</dc:creator>
  <cp:lastModifiedBy>Shaun Bohan</cp:lastModifiedBy>
  <cp:revision>1</cp:revision>
  <dcterms:created xsi:type="dcterms:W3CDTF">2023-12-08T20:39:27Z</dcterms:created>
  <dcterms:modified xsi:type="dcterms:W3CDTF">2023-12-11T21:51:07Z</dcterms:modified>
</cp:coreProperties>
</file>