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9"/>
    <p:restoredTop sz="80562"/>
  </p:normalViewPr>
  <p:slideViewPr>
    <p:cSldViewPr snapToGrid="0" snapToObjects="1">
      <p:cViewPr varScale="1">
        <p:scale>
          <a:sx n="177" d="100"/>
          <a:sy n="177" d="100"/>
        </p:scale>
        <p:origin x="42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5717E-27AD-664E-B509-D0259636CF6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9E5E0-6F65-0C43-9AF7-C6357AFB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52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Today, we’ll introduce how to use ppt presenter to create demo video from power point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9E5E0-6F65-0C43-9AF7-C6357AFB06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18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need to have Python to run the script. First, follow instructions in README to install required packages.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9E5E0-6F65-0C43-9AF7-C6357AFB06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24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make your slides and take speaker’s note.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9E5E0-6F65-0C43-9AF7-C6357AFB06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are finished, save your presentation, and also export your presentation into pdf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9E5E0-6F65-0C43-9AF7-C6357AFB06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56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run the script specifying the path of your pptx and pdf files. You can run python, ppt presenter dot PY dash h to get help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9E5E0-6F65-0C43-9AF7-C6357AFB06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43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open an issue on GitHub, if you encounter any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9E5E0-6F65-0C43-9AF7-C6357AFB06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5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onan99/ppt_presen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413097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/>
              <a:t>How to use ppt presenter</a:t>
            </a:r>
            <a:endParaRPr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912" y="3877118"/>
            <a:ext cx="7530175" cy="10763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Haonan Chen</a:t>
            </a:r>
          </a:p>
          <a:p>
            <a:pPr marL="0" indent="0" algn="ctr">
              <a:buNone/>
            </a:pPr>
            <a:r>
              <a:rPr lang="en-US" sz="2400" dirty="0"/>
              <a:t>https://chaonan99.github.io/about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2644-5A3B-B94B-9594-5DD282B2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required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7B637-096E-844A-B456-A856E7F73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Repo: </a:t>
            </a:r>
            <a:r>
              <a:rPr lang="en-US" dirty="0">
                <a:hlinkClick r:id="rId3"/>
              </a:rPr>
              <a:t>https://github.com/chaonan99/ppt_presenter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146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2644-5A3B-B94B-9594-5DD282B2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Make ppt and write speaker’s notes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FFCDDE-28A6-D140-A50A-7FC563419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200" y="1417638"/>
            <a:ext cx="5576488" cy="5232982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167833-99F3-A14D-864E-C9326330CF0B}"/>
              </a:ext>
            </a:extLst>
          </p:cNvPr>
          <p:cNvSpPr/>
          <p:nvPr/>
        </p:nvSpPr>
        <p:spPr>
          <a:xfrm>
            <a:off x="4039200" y="5990400"/>
            <a:ext cx="4118400" cy="60982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9ABAA11-0C38-4948-BE0C-4EEA926A9A71}"/>
              </a:ext>
            </a:extLst>
          </p:cNvPr>
          <p:cNvSpPr/>
          <p:nvPr/>
        </p:nvSpPr>
        <p:spPr>
          <a:xfrm>
            <a:off x="2682044" y="2161200"/>
            <a:ext cx="5565644" cy="3490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5BBED-598D-674F-8579-2F5481ECC94F}"/>
              </a:ext>
            </a:extLst>
          </p:cNvPr>
          <p:cNvSpPr txBox="1"/>
          <p:nvPr/>
        </p:nvSpPr>
        <p:spPr>
          <a:xfrm>
            <a:off x="1020748" y="2844000"/>
            <a:ext cx="137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4DB5FA-BFD1-1F42-A1AA-9F46D68A6D13}"/>
              </a:ext>
            </a:extLst>
          </p:cNvPr>
          <p:cNvSpPr txBox="1"/>
          <p:nvPr/>
        </p:nvSpPr>
        <p:spPr>
          <a:xfrm>
            <a:off x="1020748" y="6110644"/>
            <a:ext cx="165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Speaker’s notes</a:t>
            </a:r>
          </a:p>
        </p:txBody>
      </p:sp>
    </p:spTree>
    <p:extLst>
      <p:ext uri="{BB962C8B-B14F-4D97-AF65-F5344CB8AC3E}">
        <p14:creationId xmlns:p14="http://schemas.microsoft.com/office/powerpoint/2010/main" val="213839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2644-5A3B-B94B-9594-5DD282B2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Save ppt and export to pdf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5F21C-6548-1341-8927-F25643559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264" y="1620000"/>
            <a:ext cx="3382185" cy="448415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6BE311E-0368-C048-8055-FD43E54D2DAA}"/>
              </a:ext>
            </a:extLst>
          </p:cNvPr>
          <p:cNvSpPr/>
          <p:nvPr/>
        </p:nvSpPr>
        <p:spPr>
          <a:xfrm>
            <a:off x="3722400" y="3146400"/>
            <a:ext cx="2246400" cy="29854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3882A7-AF46-854E-9574-1F74F4056B12}"/>
              </a:ext>
            </a:extLst>
          </p:cNvPr>
          <p:cNvSpPr txBox="1"/>
          <p:nvPr/>
        </p:nvSpPr>
        <p:spPr>
          <a:xfrm>
            <a:off x="1296000" y="3146400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 to pdf</a:t>
            </a:r>
          </a:p>
        </p:txBody>
      </p:sp>
    </p:spTree>
    <p:extLst>
      <p:ext uri="{BB962C8B-B14F-4D97-AF65-F5344CB8AC3E}">
        <p14:creationId xmlns:p14="http://schemas.microsoft.com/office/powerpoint/2010/main" val="182067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2644-5A3B-B94B-9594-5DD282B2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Run the script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FADE4-3D4C-804C-8CBD-D55300E905E6}"/>
              </a:ext>
            </a:extLst>
          </p:cNvPr>
          <p:cNvSpPr txBox="1"/>
          <p:nvPr/>
        </p:nvSpPr>
        <p:spPr>
          <a:xfrm>
            <a:off x="144000" y="2901600"/>
            <a:ext cx="892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python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ppt_presenter.py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--pptx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test.pptx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--pdf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test.pdf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-o test.mp4</a:t>
            </a:r>
          </a:p>
        </p:txBody>
      </p:sp>
    </p:spTree>
    <p:extLst>
      <p:ext uri="{BB962C8B-B14F-4D97-AF65-F5344CB8AC3E}">
        <p14:creationId xmlns:p14="http://schemas.microsoft.com/office/powerpoint/2010/main" val="237333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2644-5A3B-B94B-9594-5DD282B2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Contact me</a:t>
            </a:r>
          </a:p>
        </p:txBody>
      </p:sp>
    </p:spTree>
    <p:extLst>
      <p:ext uri="{BB962C8B-B14F-4D97-AF65-F5344CB8AC3E}">
        <p14:creationId xmlns:p14="http://schemas.microsoft.com/office/powerpoint/2010/main" val="112596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195</Words>
  <Application>Microsoft Macintosh PowerPoint</Application>
  <PresentationFormat>On-screen Show (4:3)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Office Theme</vt:lpstr>
      <vt:lpstr>How to use ppt presenter</vt:lpstr>
      <vt:lpstr>Install required package</vt:lpstr>
      <vt:lpstr>Make ppt and write speaker’s notes</vt:lpstr>
      <vt:lpstr>Save ppt and export to pdf</vt:lpstr>
      <vt:lpstr>Run the script</vt:lpstr>
      <vt:lpstr>Contact me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a Bullet Slide</dc:title>
  <dc:subject/>
  <dc:creator/>
  <cp:keywords/>
  <dc:description>generated using python-pptx</dc:description>
  <cp:lastModifiedBy>haonan chen</cp:lastModifiedBy>
  <cp:revision>17</cp:revision>
  <cp:lastPrinted>2018-10-02T20:36:57Z</cp:lastPrinted>
  <dcterms:created xsi:type="dcterms:W3CDTF">2013-01-27T09:14:16Z</dcterms:created>
  <dcterms:modified xsi:type="dcterms:W3CDTF">2018-10-02T21:16:24Z</dcterms:modified>
  <cp:category/>
</cp:coreProperties>
</file>