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997" y="-101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2014-07-01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3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2014-07-01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4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2014-07-01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2014-07-01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7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2014-07-01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9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2014-07-01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2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2014-07-01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6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2014-07-01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9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2014-07-01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6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2014-07-01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2014-07-01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4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DDCC8-E8A0-4754-BEF6-F5DF65A47B23}" type="datetimeFigureOut">
              <a:rPr lang="en-US" smtClean="0"/>
              <a:t>2014-07-01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7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228600"/>
            <a:ext cx="8686800" cy="8686800"/>
          </a:xfrm>
          <a:prstGeom prst="roundRect">
            <a:avLst/>
          </a:prstGeom>
          <a:solidFill>
            <a:srgbClr val="92D050"/>
          </a:solidFill>
          <a:ln w="3810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3956" y="-334030"/>
            <a:ext cx="4336444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0" dirty="0" smtClean="0">
                <a:solidFill>
                  <a:schemeClr val="bg1"/>
                </a:solidFill>
                <a:latin typeface="Lucida Handwriting" panose="03010101010101010101" pitchFamily="66" charset="0"/>
                <a:cs typeface="Aharoni" panose="02010803020104030203" pitchFamily="2" charset="-79"/>
              </a:rPr>
              <a:t>J</a:t>
            </a:r>
            <a:endParaRPr lang="en-US" sz="60000" dirty="0">
              <a:solidFill>
                <a:schemeClr val="bg1"/>
              </a:solidFill>
              <a:latin typeface="Lucida Handwriting" panose="03010101010101010101" pitchFamily="66" charset="0"/>
              <a:cs typeface="Aharoni" panose="02010803020104030203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67200" y="685800"/>
            <a:ext cx="3733800" cy="133905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480000">
            <a:off x="4422049" y="1201830"/>
            <a:ext cx="3124200" cy="1828800"/>
            <a:chOff x="9448800" y="457200"/>
            <a:chExt cx="3124200" cy="1828800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9448800" y="457200"/>
              <a:ext cx="1828800" cy="1828800"/>
            </a:xfrm>
            <a:prstGeom prst="line">
              <a:avLst/>
            </a:prstGeom>
            <a:ln w="762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10744200" y="457200"/>
              <a:ext cx="1828800" cy="1828800"/>
            </a:xfrm>
            <a:prstGeom prst="line">
              <a:avLst/>
            </a:prstGeom>
            <a:ln w="762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66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 Reiners</dc:creator>
  <cp:lastModifiedBy>Dirk Reiners</cp:lastModifiedBy>
  <cp:revision>3</cp:revision>
  <dcterms:created xsi:type="dcterms:W3CDTF">2014-07-01T12:16:49Z</dcterms:created>
  <dcterms:modified xsi:type="dcterms:W3CDTF">2014-07-01T12:34:20Z</dcterms:modified>
</cp:coreProperties>
</file>