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667000"/>
            <a:ext cx="9144000" cy="552450"/>
          </a:xfrm>
        </p:spPr>
        <p:txBody>
          <a:bodyPr/>
          <a:lstStyle>
            <a:lvl1pPr algn="ctr">
              <a:defRPr sz="4800">
                <a:ln cmpd="sng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276600"/>
            <a:ext cx="9144000" cy="3810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2E16B061-6B5B-4D6E-B03B-7C5352E251E9}" type="datetimeFigureOut">
              <a:rPr lang="en-SG" smtClean="0"/>
              <a:t>8/12/2014</a:t>
            </a:fld>
            <a:endParaRPr lang="en-SG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endParaRPr lang="en-SG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BB6187E0-A72D-47A2-A9D5-A488D719D3C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16B061-6B5B-4D6E-B03B-7C5352E251E9}" type="datetimeFigureOut">
              <a:rPr lang="en-SG" smtClean="0"/>
              <a:t>8/12/2014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187E0-A72D-47A2-A9D5-A488D719D3C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0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16B061-6B5B-4D6E-B03B-7C5352E251E9}" type="datetimeFigureOut">
              <a:rPr lang="en-SG" smtClean="0"/>
              <a:t>8/12/2014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187E0-A72D-47A2-A9D5-A488D719D3C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2200" y="381000"/>
            <a:ext cx="1676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16B061-6B5B-4D6E-B03B-7C5352E251E9}" type="datetimeFigureOut">
              <a:rPr lang="en-SG" smtClean="0"/>
              <a:t>8/12/2014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187E0-A72D-47A2-A9D5-A488D719D3C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fld id="{2E16B061-6B5B-4D6E-B03B-7C5352E251E9}" type="datetimeFigureOut">
              <a:rPr lang="en-SG" smtClean="0"/>
              <a:t>8/12/2014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BB6187E0-A72D-47A2-A9D5-A488D719D3C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ransition spd="med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41148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8200"/>
            <a:ext cx="41148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3657600"/>
            <a:ext cx="41148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1148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fld id="{2E16B061-6B5B-4D6E-B03B-7C5352E251E9}" type="datetimeFigureOut">
              <a:rPr lang="en-SG" smtClean="0"/>
              <a:t>8/12/2014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BB6187E0-A72D-47A2-A9D5-A488D719D3C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16B061-6B5B-4D6E-B03B-7C5352E251E9}" type="datetimeFigureOut">
              <a:rPr lang="en-SG" smtClean="0"/>
              <a:t>8/12/2014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187E0-A72D-47A2-A9D5-A488D719D3C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3125"/>
            <a:ext cx="7772400" cy="1362075"/>
          </a:xfrm>
        </p:spPr>
        <p:txBody>
          <a:bodyPr anchor="t"/>
          <a:lstStyle>
            <a:lvl1pPr algn="ctr">
              <a:defRPr lang="en-US" sz="4800" dirty="0" smtClean="0">
                <a:ln cmpd="sng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16B061-6B5B-4D6E-B03B-7C5352E251E9}" type="datetimeFigureOut">
              <a:rPr lang="en-SG" smtClean="0"/>
              <a:t>8/12/2014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187E0-A72D-47A2-A9D5-A488D719D3C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295400"/>
            <a:ext cx="3200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200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16B061-6B5B-4D6E-B03B-7C5352E251E9}" type="datetimeFigureOut">
              <a:rPr lang="en-SG" smtClean="0"/>
              <a:t>8/12/2014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187E0-A72D-47A2-A9D5-A488D719D3C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16B061-6B5B-4D6E-B03B-7C5352E251E9}" type="datetimeFigureOut">
              <a:rPr lang="en-SG" smtClean="0"/>
              <a:t>8/12/2014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187E0-A72D-47A2-A9D5-A488D719D3C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16B061-6B5B-4D6E-B03B-7C5352E251E9}" type="datetimeFigureOut">
              <a:rPr lang="en-SG" smtClean="0"/>
              <a:t>8/12/2014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187E0-A72D-47A2-A9D5-A488D719D3C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16B061-6B5B-4D6E-B03B-7C5352E251E9}" type="datetimeFigureOut">
              <a:rPr lang="en-SG" smtClean="0"/>
              <a:t>8/12/2014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187E0-A72D-47A2-A9D5-A488D719D3C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16B061-6B5B-4D6E-B03B-7C5352E251E9}" type="datetimeFigureOut">
              <a:rPr lang="en-SG" smtClean="0"/>
              <a:t>8/12/2014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187E0-A72D-47A2-A9D5-A488D719D3C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19200"/>
            <a:ext cx="2093913" cy="1009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19200"/>
            <a:ext cx="4273550" cy="4906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2286000"/>
            <a:ext cx="2093913" cy="3840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16B061-6B5B-4D6E-B03B-7C5352E251E9}" type="datetimeFigureOut">
              <a:rPr lang="en-SG" smtClean="0"/>
              <a:t>8/12/2014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187E0-A72D-47A2-A9D5-A488D719D3C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6858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371600"/>
            <a:ext cx="655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bg1"/>
                </a:solidFill>
                <a:latin typeface="+mn-lt"/>
              </a:defRPr>
            </a:lvl1pPr>
          </a:lstStyle>
          <a:p>
            <a:fld id="{2E16B061-6B5B-4D6E-B03B-7C5352E251E9}" type="datetimeFigureOut">
              <a:rPr lang="en-SG" smtClean="0"/>
              <a:t>8/12/2014</a:t>
            </a:fld>
            <a:endParaRPr lang="en-SG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en-S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  <a:latin typeface="+mn-lt"/>
              </a:defRPr>
            </a:lvl1pPr>
          </a:lstStyle>
          <a:p>
            <a:fld id="{BB6187E0-A72D-47A2-A9D5-A488D719D3C9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200000"/>
        <a:defRPr sz="2400" b="1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200000"/>
        <a:defRPr sz="2000" b="1">
          <a:solidFill>
            <a:schemeClr val="accent2">
              <a:lumMod val="75000"/>
            </a:schemeClr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200000"/>
        <a:defRPr b="1">
          <a:solidFill>
            <a:schemeClr val="accent2">
              <a:lumMod val="75000"/>
            </a:schemeClr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accent2">
              <a:lumMod val="75000"/>
            </a:schemeClr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accent2">
              <a:lumMod val="75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Mathematics interactive kiosk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Enter for loads of fun!</a:t>
            </a:r>
            <a:endParaRPr lang="en-SG" dirty="0"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85800"/>
            <a:ext cx="6665168" cy="457200"/>
          </a:xfrm>
        </p:spPr>
        <p:txBody>
          <a:bodyPr/>
          <a:lstStyle/>
          <a:p>
            <a:pPr algn="ctr"/>
            <a:r>
              <a:rPr lang="en-US" dirty="0" smtClean="0"/>
              <a:t>CONTENTS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1196752"/>
            <a:ext cx="2376264" cy="617240"/>
          </a:xfrm>
        </p:spPr>
        <p:txBody>
          <a:bodyPr/>
          <a:lstStyle/>
          <a:p>
            <a:r>
              <a:rPr lang="en-US" sz="4000" dirty="0" smtClean="0">
                <a:latin typeface="AR HERMANN" pitchFamily="2" charset="0"/>
              </a:rPr>
              <a:t>Primary 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122583" y="1484784"/>
            <a:ext cx="2689777" cy="61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 HERMANN" pitchFamily="2" charset="0"/>
              </a:rPr>
              <a:t>Primary 2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347864" y="2163688"/>
            <a:ext cx="2376264" cy="61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 HERMANN" pitchFamily="2" charset="0"/>
              </a:rPr>
              <a:t>Primary 3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47664" y="2708920"/>
            <a:ext cx="2689777" cy="61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 HERMANN" pitchFamily="2" charset="0"/>
              </a:rPr>
              <a:t>Primary 4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0" y="3027784"/>
            <a:ext cx="2689777" cy="61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 HERMANN" pitchFamily="2" charset="0"/>
              </a:rPr>
              <a:t>Primary 5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339752" y="3603848"/>
            <a:ext cx="2689777" cy="61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 HERMANN" pitchFamily="2" charset="0"/>
              </a:rPr>
              <a:t>Primary 6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51920" y="4395936"/>
            <a:ext cx="2689777" cy="61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 HERMANN" pitchFamily="2" charset="0"/>
              </a:rPr>
              <a:t>MC online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843808" y="5085184"/>
            <a:ext cx="4032448" cy="61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 HERMANN" pitchFamily="2" charset="0"/>
              </a:rPr>
              <a:t>Maths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 HERMANN" pitchFamily="2" charset="0"/>
              </a:rPr>
              <a:t> Websites</a:t>
            </a:r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Theme4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business_flight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usiness_fl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fligh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fligh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fligh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fligh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fligh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fligh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fligh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fligh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fligh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fligh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fligh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Theme11</Template>
  <TotalTime>121</TotalTime>
  <Words>26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Theme4</vt:lpstr>
      <vt:lpstr>Mathematics interactive kiosk</vt:lpstr>
      <vt:lpstr>CONTENTS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interactive kiosk</dc:title>
  <dc:creator>Jade</dc:creator>
  <cp:lastModifiedBy>Jade</cp:lastModifiedBy>
  <cp:revision>8</cp:revision>
  <dcterms:created xsi:type="dcterms:W3CDTF">2014-12-08T03:15:50Z</dcterms:created>
  <dcterms:modified xsi:type="dcterms:W3CDTF">2014-12-08T05:17:35Z</dcterms:modified>
</cp:coreProperties>
</file>