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2" r:id="rId5"/>
    <p:sldId id="261" r:id="rId6"/>
    <p:sldId id="264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EACBE0-991F-46B4-AFDC-A86C46932D66}">
          <p14:sldIdLst>
            <p14:sldId id="257"/>
            <p14:sldId id="259"/>
            <p14:sldId id="260"/>
            <p14:sldId id="262"/>
            <p14:sldId id="261"/>
            <p14:sldId id="264"/>
            <p14:sldId id="26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21" autoAdjust="0"/>
  </p:normalViewPr>
  <p:slideViewPr>
    <p:cSldViewPr>
      <p:cViewPr varScale="1">
        <p:scale>
          <a:sx n="83" d="100"/>
          <a:sy n="83" d="100"/>
        </p:scale>
        <p:origin x="2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943FB-C14F-463D-9E88-E7A8F4B5D2E7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0E6A76-7C47-4642-AA84-21014A53889B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Saved%20Games/Desktop/&#1087;&#1088;&#1077;&#1079;&#1077;&#1085;&#1090;&#1072;&#1094;&#1080;&#1103;/&#1075;&#1075;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-108520" y="29691"/>
            <a:ext cx="91439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14283" y="2143117"/>
            <a:ext cx="6572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Презентация на тему:</a:t>
            </a:r>
          </a:p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«Природный заказник Голубые озера – памятник природы»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823634"/>
            <a:ext cx="382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Выполнил: Набиев </a:t>
            </a:r>
            <a:r>
              <a:rPr lang="ru-RU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Айнур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endParaRPr lang="ru-RU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учени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 класса</a:t>
            </a:r>
            <a:endParaRPr lang="ru-RU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3888"/>
          <a:stretch>
            <a:fillRect/>
          </a:stretch>
        </p:blipFill>
        <p:spPr bwMode="auto">
          <a:xfrm>
            <a:off x="0" y="1000108"/>
            <a:ext cx="4571999" cy="5857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4572000" y="0"/>
            <a:ext cx="457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Близ </a:t>
            </a:r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санатория «Крутушка» в пойме реки Казанки расположены уникальные по красоте Голубые озера – гордость Высокогорской земли и жемчужина республики. Первое описание Голубого озера сделал в 1829 году Карл Фукс (врач, натуралист, историк, профессор Казанского Императорского Университета), в котором особо указывал на низкие температуры воды и изобилие сернистых соединений в самой воде и грунте. Он считал, что именно эти факторы определяют практически абсолютную прозрачность воды до глубины восемнадцать метров. В 1972 году Голубые озера признаны памятником природы, а с 1994 года вошли в состав природного заказника «Голубые озера» площадью 1910 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477875"/>
            <a:ext cx="4362993" cy="337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b="7528"/>
          <a:stretch>
            <a:fillRect/>
          </a:stretch>
        </p:blipFill>
        <p:spPr bwMode="auto">
          <a:xfrm>
            <a:off x="0" y="3477875"/>
            <a:ext cx="4714876" cy="337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90872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Заповедный комплекс водоемов состоит из трех озер: Большое Голубое, Малое Голубое и Проточное, каждое из которых можно назвать автономным организмом, так как протоки их не связывают.  Их питают ключи, бьющие из-под земли, из-за этого почти не меняется круглый год температура воды </a:t>
            </a:r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5-12 </a:t>
            </a:r>
            <a:r>
              <a:rPr lang="ru-RU" sz="2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С. Поэтому озера не покрываются льдом зимой.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57158" y="2928934"/>
            <a:ext cx="63579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Голубая глина и иловые грязи придают озеру соответствующий благородный оттенок. В течение всего года их окрас колеблется от лазурного до темно-серого. На самом деле, глубина здесь опасная, но из-за прозрачности создается иллюзия мелководья. На дне встречаются редкие виды растений, мелкая живность – все это можно рассмотреть до мельчайших подробностей.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3857620" cy="25003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867" y="285728"/>
            <a:ext cx="3860133" cy="2571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2" name="Picture 4" descr="D:\Гузэлем\Проектная работа\фото\lyagushk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4714882"/>
            <a:ext cx="3000364" cy="2143118"/>
          </a:xfrm>
          <a:prstGeom prst="rect">
            <a:avLst/>
          </a:prstGeom>
          <a:noFill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14884"/>
            <a:ext cx="2972054" cy="214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85688" y="2714620"/>
            <a:ext cx="88583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 территории заповедника совсем незначительное количество обитателей: ондатры, бобры, лягушки, змеи, рачки, золотистые щурки, водяные скорпионы, планарии. Некоторые из них занесены в Красную книгу Татарстана. Растительный мир «Голубых озер» куда богаче: березовые рощи, насаждения сосен и осин, заросли травяных растений, осоки и лютиков. Всего около 100 видов водных и наземных растений.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5808" y="3357562"/>
            <a:ext cx="4668192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1" y="3357562"/>
            <a:ext cx="4476749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5111" y="692696"/>
            <a:ext cx="9128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«Голубые озера» прозваны в народе Жемчужиной Казани. Жители города и Высокогорского района изо всех сил стараются сохранить самобытность этих великолепных мест, и полны надежд, что их потомки по достоинству примут ее и передадут следующему поколению.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111" y="2016739"/>
            <a:ext cx="9021385" cy="104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 сожалению, от экологов неоднократно появлялась информация о том, что эти озера обречены на исчезновение. Причина банальна – человеческий фактор.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7" y="-8"/>
            <a:ext cx="5143504" cy="6858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214282" y="1142984"/>
            <a:ext cx="3714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Купание </a:t>
            </a:r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озере отрицательно сказывается на его состоянии, ведь со дна поднимаются иловые грязи, вода становится мутной, от прыжков в воду страдают животные, населяющие водоем, нарушается покой живых организмов.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Тем более некоторые посетители мусорят на территории, мусор попадает и в воду Голубых озер. Это и загрязнение, и непосредственно прямой вред обитателям местности. Это печальный факт.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43636" y="1142984"/>
            <a:ext cx="2857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Ведь природа – это то, в чем мы живем, это наша среда.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"/>
            <a:ext cx="5727722" cy="350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42844" y="3929066"/>
            <a:ext cx="33575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долг нашего поколения – это сохранять, восстанавливать природу, не дать умереть таким уникальным местам, как Голубые озера. Сохраним живописную природу вместе!</a:t>
            </a:r>
            <a:endParaRPr lang="ru-RU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493" y="2714620"/>
            <a:ext cx="5524507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052736"/>
            <a:ext cx="8496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Предлагаю просмотреть видеоролик о Голубом озере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..\Saved Games\Desktop\</a:t>
            </a:r>
            <a:r>
              <a:rPr lang="ru-RU" sz="16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презентация\гг.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html</a:t>
            </a:r>
            <a:endParaRPr lang="ru-RU" sz="1600" b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276</TotalTime>
  <Words>496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Times New Roman</vt:lpstr>
      <vt:lpstr>Wingdings 2</vt:lpstr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Buug Bug</cp:lastModifiedBy>
  <cp:revision>27</cp:revision>
  <dcterms:created xsi:type="dcterms:W3CDTF">2017-11-06T13:53:55Z</dcterms:created>
  <dcterms:modified xsi:type="dcterms:W3CDTF">2018-05-03T14:19:19Z</dcterms:modified>
</cp:coreProperties>
</file>