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358.htm" TargetMode="External"/><Relationship Id="rId3" Type="http://schemas.openxmlformats.org/officeDocument/2006/relationships/hyperlink" Target="http://baike.baidu.com/view/1316082.htm" TargetMode="External"/><Relationship Id="rId7" Type="http://schemas.openxmlformats.org/officeDocument/2006/relationships/hyperlink" Target="http://baike.baidu.com/subview/58062/8380412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3487.htm" TargetMode="External"/><Relationship Id="rId5" Type="http://schemas.openxmlformats.org/officeDocument/2006/relationships/hyperlink" Target="http://baike.baidu.com/view/729629.htm" TargetMode="External"/><Relationship Id="rId4" Type="http://schemas.openxmlformats.org/officeDocument/2006/relationships/hyperlink" Target="http://baike.baidu.com/view/6825.htm" TargetMode="External"/><Relationship Id="rId9" Type="http://schemas.openxmlformats.org/officeDocument/2006/relationships/hyperlink" Target="http://baike.baidu.com/view/5513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基于</a:t>
            </a:r>
            <a:r>
              <a:rPr lang="en-US" altLang="zh-CN" dirty="0" smtClean="0">
                <a:solidFill>
                  <a:srgbClr val="FF0000"/>
                </a:solidFill>
              </a:rPr>
              <a:t>CS</a:t>
            </a:r>
            <a:r>
              <a:rPr lang="zh-CN" altLang="en-US" dirty="0" smtClean="0">
                <a:solidFill>
                  <a:srgbClr val="FF0000"/>
                </a:solidFill>
              </a:rPr>
              <a:t>的科学计算器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772400" cy="17526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      				</a:t>
            </a:r>
            <a:r>
              <a:rPr lang="en-US" altLang="zh-CN" sz="5400" dirty="0" smtClean="0">
                <a:solidFill>
                  <a:srgbClr val="FF0000"/>
                </a:solidFill>
              </a:rPr>
              <a:t>-  </a:t>
            </a:r>
            <a:r>
              <a:rPr lang="zh-CN" altLang="en-US" sz="5400" dirty="0" smtClean="0">
                <a:solidFill>
                  <a:srgbClr val="FF0000"/>
                </a:solidFill>
              </a:rPr>
              <a:t>云计算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什么是云计算？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hlinkClick r:id="rId3"/>
              </a:rPr>
              <a:t>云计算</a:t>
            </a:r>
            <a:r>
              <a:rPr lang="en-US" altLang="zh-CN" smtClean="0"/>
              <a:t>[1]</a:t>
            </a:r>
            <a:r>
              <a:rPr lang="zh-CN" altLang="en-US" smtClean="0"/>
              <a:t> （</a:t>
            </a:r>
            <a:r>
              <a:rPr lang="en-US" altLang="zh-CN" smtClean="0"/>
              <a:t>cloud computing</a:t>
            </a:r>
            <a:r>
              <a:rPr lang="zh-CN" altLang="en-US" smtClean="0"/>
              <a:t>）是基于</a:t>
            </a:r>
            <a:r>
              <a:rPr lang="zh-CN" altLang="en-US" smtClean="0">
                <a:hlinkClick r:id="rId4"/>
              </a:rPr>
              <a:t>互联网</a:t>
            </a:r>
            <a:r>
              <a:rPr lang="zh-CN" altLang="en-US" smtClean="0"/>
              <a:t>的相关服务的增加、使用和交付模式，通常涉及通过</a:t>
            </a:r>
            <a:r>
              <a:rPr lang="zh-CN" altLang="en-US" smtClean="0">
                <a:hlinkClick r:id="rId4"/>
              </a:rPr>
              <a:t>互联网</a:t>
            </a:r>
            <a:r>
              <a:rPr lang="zh-CN" altLang="en-US" smtClean="0"/>
              <a:t>来提供动态易扩展且经常是</a:t>
            </a:r>
            <a:r>
              <a:rPr lang="zh-CN" altLang="en-US" smtClean="0">
                <a:hlinkClick r:id="rId5"/>
              </a:rPr>
              <a:t>虚拟化</a:t>
            </a:r>
            <a:r>
              <a:rPr lang="zh-CN" altLang="en-US" smtClean="0"/>
              <a:t>的资源。云是</a:t>
            </a:r>
            <a:r>
              <a:rPr lang="zh-CN" altLang="en-US" smtClean="0">
                <a:hlinkClick r:id="rId6"/>
              </a:rPr>
              <a:t>网络</a:t>
            </a:r>
            <a:r>
              <a:rPr lang="zh-CN" altLang="en-US" smtClean="0"/>
              <a:t>、</a:t>
            </a:r>
            <a:r>
              <a:rPr lang="zh-CN" altLang="en-US" smtClean="0">
                <a:hlinkClick r:id="rId4"/>
              </a:rPr>
              <a:t>互联网</a:t>
            </a:r>
            <a:r>
              <a:rPr lang="zh-CN" altLang="en-US" smtClean="0"/>
              <a:t>的一种比喻说法。过去在图中往往用云来表示电信网，后来也用来表示</a:t>
            </a:r>
            <a:r>
              <a:rPr lang="zh-CN" altLang="en-US" smtClean="0">
                <a:hlinkClick r:id="rId4"/>
              </a:rPr>
              <a:t>互联网</a:t>
            </a:r>
            <a:r>
              <a:rPr lang="zh-CN" altLang="en-US" smtClean="0"/>
              <a:t>和底层基础设施的抽象。因此，云计算甚至可以让你体验每秒</a:t>
            </a:r>
            <a:r>
              <a:rPr lang="en-US" altLang="zh-CN" smtClean="0"/>
              <a:t>10</a:t>
            </a:r>
            <a:r>
              <a:rPr lang="zh-CN" altLang="en-US" smtClean="0"/>
              <a:t>万亿次的运算能力，拥有这么强大的计算能力可以模拟核爆炸、</a:t>
            </a:r>
            <a:r>
              <a:rPr lang="zh-CN" altLang="en-US" smtClean="0">
                <a:hlinkClick r:id="rId7"/>
              </a:rPr>
              <a:t>预测</a:t>
            </a:r>
            <a:r>
              <a:rPr lang="zh-CN" altLang="en-US" smtClean="0"/>
              <a:t>气候变化和市场发展趋势。用户通过</a:t>
            </a:r>
            <a:r>
              <a:rPr lang="zh-CN" altLang="en-US" smtClean="0">
                <a:hlinkClick r:id="rId8"/>
              </a:rPr>
              <a:t>电脑</a:t>
            </a:r>
            <a:r>
              <a:rPr lang="zh-CN" altLang="en-US" smtClean="0"/>
              <a:t>、</a:t>
            </a:r>
            <a:r>
              <a:rPr lang="zh-CN" altLang="en-US" smtClean="0">
                <a:hlinkClick r:id="rId9"/>
              </a:rPr>
              <a:t>笔记本</a:t>
            </a:r>
            <a:r>
              <a:rPr lang="zh-CN" altLang="en-US" smtClean="0"/>
              <a:t>、手机等方式接入数据中心，按自己的需求进行运算。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云计算的好处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首先，云计算提供了最可靠、最安全的数据存储中心，用户不用再担心数据丢失、病毒入侵等麻烦</a:t>
            </a:r>
            <a:br>
              <a:rPr lang="zh-CN" altLang="en-US" smtClean="0"/>
            </a:br>
            <a:r>
              <a:rPr lang="zh-CN" altLang="en-US" smtClean="0"/>
              <a:t>其次，云计算对用户端的设备要求最低，使用起来也最方便。</a:t>
            </a:r>
            <a:br>
              <a:rPr lang="zh-CN" altLang="en-US" smtClean="0"/>
            </a:br>
            <a:r>
              <a:rPr lang="zh-CN" altLang="en-US" smtClean="0"/>
              <a:t>此外，云计算可以轻松实现不同设备间的数据与应用共享。</a:t>
            </a:r>
            <a:br>
              <a:rPr lang="zh-CN" altLang="en-US" smtClean="0"/>
            </a:br>
            <a:r>
              <a:rPr lang="zh-CN" altLang="en-US" smtClean="0"/>
              <a:t>最后，云计算为我们使用网络提供了几乎无限多的可能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我理解的云计算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		      </a:t>
            </a:r>
            <a:r>
              <a:rPr lang="zh-CN" altLang="en-US" dirty="0" smtClean="0">
                <a:solidFill>
                  <a:srgbClr val="FF0000"/>
                </a:solidFill>
              </a:rPr>
              <a:t>云计算首先可以收集大量的数据交给某些公分析，然后通过一定的计算来调整市场等，保持平衡。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在运行某些大型数据时，可以利用云端的服务器来进行运算，发送端本身只接受数据，那么会使某些完不成的计算完成，并且减少本机的计算时间。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143000"/>
          </a:xfrm>
        </p:spPr>
        <p:txBody>
          <a:bodyPr/>
          <a:lstStyle/>
          <a:p>
            <a:r>
              <a:rPr lang="zh-CN" altLang="en-US" b="1" i="1" dirty="0" smtClean="0">
                <a:solidFill>
                  <a:srgbClr val="FF0000"/>
                </a:solidFill>
              </a:rPr>
              <a:t>计算器的编写过程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进行预处理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中缀转后缀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利用函数对后缀进行处理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4.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搭建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CS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结构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5.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将计算器放入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CS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结构</a:t>
            </a:r>
            <a:endParaRPr lang="en-US" altLang="zh-CN" sz="4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计算器的实现功能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500174"/>
            <a:ext cx="8229600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 </a:t>
            </a:r>
            <a:r>
              <a:rPr lang="zh-CN" altLang="en-US" b="1" dirty="0" smtClean="0">
                <a:solidFill>
                  <a:srgbClr val="FF0000"/>
                </a:solidFill>
              </a:rPr>
              <a:t>高精度数据的</a:t>
            </a:r>
            <a:r>
              <a:rPr lang="en-US" altLang="zh-CN" b="1" dirty="0" smtClean="0">
                <a:solidFill>
                  <a:srgbClr val="FF0000"/>
                </a:solidFill>
              </a:rPr>
              <a:t>+ - /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2.</a:t>
            </a:r>
            <a:r>
              <a:rPr lang="zh-CN" altLang="en-US" b="1" dirty="0" smtClean="0">
                <a:solidFill>
                  <a:srgbClr val="FF0000"/>
                </a:solidFill>
              </a:rPr>
              <a:t>基于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的函数处理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sin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cos</a:t>
            </a:r>
            <a:r>
              <a:rPr lang="en-US" altLang="zh-CN" b="1" dirty="0" smtClean="0">
                <a:solidFill>
                  <a:srgbClr val="FF0000"/>
                </a:solidFill>
              </a:rPr>
              <a:t>   tan  log   log10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pow</a:t>
            </a:r>
            <a:r>
              <a:rPr lang="en-US" altLang="zh-CN" b="1" dirty="0" smtClean="0">
                <a:solidFill>
                  <a:srgbClr val="FF0000"/>
                </a:solidFill>
              </a:rPr>
              <a:t>    exp  fact  mod   sum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avg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）全程没有利用</a:t>
            </a:r>
            <a:r>
              <a:rPr lang="en-US" altLang="zh-CN" b="1" dirty="0" smtClean="0">
                <a:solidFill>
                  <a:srgbClr val="FF0000"/>
                </a:solidFill>
              </a:rPr>
              <a:t>math</a:t>
            </a:r>
            <a:r>
              <a:rPr lang="zh-CN" altLang="en-US" b="1" dirty="0" smtClean="0">
                <a:solidFill>
                  <a:srgbClr val="FF0000"/>
                </a:solidFill>
              </a:rPr>
              <a:t>函数库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3.</a:t>
            </a:r>
            <a:r>
              <a:rPr lang="zh-CN" altLang="en-US" b="1" dirty="0" smtClean="0">
                <a:solidFill>
                  <a:srgbClr val="FF0000"/>
                </a:solidFill>
              </a:rPr>
              <a:t>支持括号的嵌套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4.</a:t>
            </a:r>
            <a:r>
              <a:rPr lang="zh-CN" altLang="en-US" b="1" dirty="0" smtClean="0">
                <a:solidFill>
                  <a:srgbClr val="FF0000"/>
                </a:solidFill>
              </a:rPr>
              <a:t>支持函数嵌套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程序中的很多遗憾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由于数学和编程水平不够导致的函数不全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2.</a:t>
            </a:r>
            <a:r>
              <a:rPr lang="zh-CN" altLang="en-US" dirty="0" smtClean="0">
                <a:solidFill>
                  <a:srgbClr val="0070C0"/>
                </a:solidFill>
              </a:rPr>
              <a:t>某些函数实现过程过于简单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3.CS</a:t>
            </a:r>
            <a:r>
              <a:rPr lang="zh-CN" altLang="en-US" dirty="0" smtClean="0">
                <a:solidFill>
                  <a:srgbClr val="0070C0"/>
                </a:solidFill>
              </a:rPr>
              <a:t>框架没有实现多个客户端同时接入的要求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4.</a:t>
            </a:r>
            <a:r>
              <a:rPr lang="zh-CN" altLang="en-US" dirty="0" smtClean="0">
                <a:solidFill>
                  <a:srgbClr val="0070C0"/>
                </a:solidFill>
              </a:rPr>
              <a:t>关键数据没有使用宏定义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5.</a:t>
            </a:r>
            <a:r>
              <a:rPr lang="zh-CN" altLang="en-US" dirty="0" smtClean="0">
                <a:solidFill>
                  <a:srgbClr val="0070C0"/>
                </a:solidFill>
              </a:rPr>
              <a:t>错误预处理过少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6.</a:t>
            </a:r>
            <a:r>
              <a:rPr lang="zh-CN" altLang="en-US" dirty="0" smtClean="0">
                <a:solidFill>
                  <a:srgbClr val="0070C0"/>
                </a:solidFill>
              </a:rPr>
              <a:t>希望以后有能力实现图形界面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 smtClean="0"/>
              <a:t>1.sin(sin(2*0.5+0.57))</a:t>
            </a:r>
          </a:p>
          <a:p>
            <a:r>
              <a:rPr lang="en-US" altLang="zh-CN" sz="3600" dirty="0" smtClean="0"/>
              <a:t>2.log(2,pow(2,11))</a:t>
            </a:r>
          </a:p>
          <a:p>
            <a:r>
              <a:rPr lang="en-US" altLang="zh-CN" sz="3600" dirty="0" smtClean="0"/>
              <a:t>3.9999999*9999999</a:t>
            </a:r>
          </a:p>
          <a:p>
            <a:r>
              <a:rPr lang="en-US" altLang="zh-CN" sz="3600" dirty="0" smtClean="0"/>
              <a:t>4.mod(fact(4),7)</a:t>
            </a:r>
          </a:p>
          <a:p>
            <a:r>
              <a:rPr lang="en-US" altLang="zh-CN" sz="3600" dirty="0" smtClean="0"/>
              <a:t>5.((((3-2))))</a:t>
            </a:r>
          </a:p>
          <a:p>
            <a:r>
              <a:rPr lang="en-US" altLang="zh-CN" sz="3600" dirty="0" smtClean="0"/>
              <a:t>6.sum([])</a:t>
            </a:r>
          </a:p>
          <a:p>
            <a:r>
              <a:rPr lang="en-US" altLang="zh-CN" sz="3600" dirty="0" smtClean="0"/>
              <a:t>7.avg([fact(2</a:t>
            </a:r>
            <a:r>
              <a:rPr lang="en-US" altLang="zh-CN" sz="3600" smtClean="0"/>
              <a:t>)+2,pow(2,2</a:t>
            </a:r>
            <a:r>
              <a:rPr lang="en-US" altLang="zh-CN" sz="3600" dirty="0" smtClean="0"/>
              <a:t>),2*2-0*1])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CS</a:t>
            </a:r>
            <a:r>
              <a:rPr lang="zh-CN" altLang="en-US" dirty="0" smtClean="0">
                <a:solidFill>
                  <a:srgbClr val="0070C0"/>
                </a:solidFill>
              </a:rPr>
              <a:t>计算器的主要知识点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sz="6200" dirty="0" smtClean="0">
                <a:solidFill>
                  <a:srgbClr val="FF0000"/>
                </a:solidFill>
              </a:rPr>
              <a:t>         1.</a:t>
            </a:r>
            <a:r>
              <a:rPr lang="zh-CN" altLang="en-US" sz="6200" dirty="0" smtClean="0">
                <a:solidFill>
                  <a:srgbClr val="FF0000"/>
                </a:solidFill>
              </a:rPr>
              <a:t>套接字</a:t>
            </a:r>
            <a:endParaRPr lang="en-US" altLang="zh-CN" sz="6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6600" dirty="0" smtClean="0">
                <a:solidFill>
                  <a:srgbClr val="FF0000"/>
                </a:solidFill>
              </a:rPr>
              <a:t>           2.</a:t>
            </a:r>
            <a:r>
              <a:rPr lang="zh-CN" altLang="en-US" sz="6600" dirty="0" smtClean="0">
                <a:solidFill>
                  <a:srgbClr val="FF0000"/>
                </a:solidFill>
              </a:rPr>
              <a:t>堆栈</a:t>
            </a:r>
            <a:endParaRPr lang="en-US" altLang="zh-CN" sz="6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6600" dirty="0" smtClean="0">
                <a:solidFill>
                  <a:srgbClr val="FF0000"/>
                </a:solidFill>
              </a:rPr>
              <a:t>           3.</a:t>
            </a:r>
            <a:r>
              <a:rPr lang="zh-CN" altLang="en-US" sz="6600" dirty="0" smtClean="0">
                <a:solidFill>
                  <a:srgbClr val="FF0000"/>
                </a:solidFill>
              </a:rPr>
              <a:t>高精度计算</a:t>
            </a:r>
            <a:endParaRPr lang="en-US" altLang="zh-CN" sz="66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241</Words>
  <PresentationFormat>全屏显示(4:3)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基于CS的科学计算器</vt:lpstr>
      <vt:lpstr>什么是云计算？</vt:lpstr>
      <vt:lpstr>云计算的好处</vt:lpstr>
      <vt:lpstr>我理解的云计算</vt:lpstr>
      <vt:lpstr>计算器的编写过程</vt:lpstr>
      <vt:lpstr>计算器的实现功能</vt:lpstr>
      <vt:lpstr>程序中的很多遗憾</vt:lpstr>
      <vt:lpstr>具体实现</vt:lpstr>
      <vt:lpstr>CS计算器的主要知识点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基于CS的科学计算器</dc:title>
  <dc:creator>callme城哥</dc:creator>
  <cp:lastModifiedBy>callme城哥</cp:lastModifiedBy>
  <cp:revision>26</cp:revision>
  <dcterms:created xsi:type="dcterms:W3CDTF">2014-08-30T12:31:14Z</dcterms:created>
  <dcterms:modified xsi:type="dcterms:W3CDTF">2014-08-30T16:43:18Z</dcterms:modified>
</cp:coreProperties>
</file>