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7" r:id="rId10"/>
    <p:sldId id="268" r:id="rId11"/>
    <p:sldId id="262" r:id="rId12"/>
    <p:sldId id="263" r:id="rId13"/>
    <p:sldId id="266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58.htm" TargetMode="External"/><Relationship Id="rId3" Type="http://schemas.openxmlformats.org/officeDocument/2006/relationships/hyperlink" Target="http://baike.baidu.com/view/1316082.htm" TargetMode="External"/><Relationship Id="rId7" Type="http://schemas.openxmlformats.org/officeDocument/2006/relationships/hyperlink" Target="http://baike.baidu.com/subview/58062/8380412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3487.htm" TargetMode="External"/><Relationship Id="rId5" Type="http://schemas.openxmlformats.org/officeDocument/2006/relationships/hyperlink" Target="http://baike.baidu.com/view/729629.htm" TargetMode="External"/><Relationship Id="rId4" Type="http://schemas.openxmlformats.org/officeDocument/2006/relationships/hyperlink" Target="http://baike.baidu.com/view/6825.htm" TargetMode="External"/><Relationship Id="rId9" Type="http://schemas.openxmlformats.org/officeDocument/2006/relationships/hyperlink" Target="http://baike.baidu.com/view/5513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smtClean="0">
                <a:solidFill>
                  <a:srgbClr val="FF0000"/>
                </a:solidFill>
              </a:rPr>
              <a:t>CS</a:t>
            </a:r>
            <a:r>
              <a:rPr lang="zh-CN" altLang="en-US" dirty="0" smtClean="0">
                <a:solidFill>
                  <a:srgbClr val="FF0000"/>
                </a:solidFill>
              </a:rPr>
              <a:t>的科学计算器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772400" cy="1752600"/>
          </a:xfrm>
        </p:spPr>
        <p:txBody>
          <a:bodyPr/>
          <a:lstStyle/>
          <a:p>
            <a:r>
              <a:rPr lang="en-US" altLang="zh-CN" dirty="0" smtClean="0"/>
              <a:t>       				</a:t>
            </a:r>
            <a:r>
              <a:rPr lang="en-US" altLang="zh-CN" sz="5400" dirty="0" smtClean="0">
                <a:solidFill>
                  <a:srgbClr val="FF0000"/>
                </a:solidFill>
              </a:rPr>
              <a:t>-  </a:t>
            </a:r>
            <a:r>
              <a:rPr lang="zh-CN" altLang="en-US" sz="5400" dirty="0" smtClean="0">
                <a:solidFill>
                  <a:srgbClr val="FF0000"/>
                </a:solidFill>
              </a:rPr>
              <a:t>云计算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四则运算的实现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加法：同符号下从低位开始每个位数累加，当大于等于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</a:rPr>
              <a:t>的时候往高位进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，本身对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</a:rPr>
              <a:t>除余，一直计算到最高位数。当符号不同时，先判断大小并记录作为最后判断符号用 ，然后从低位开始相减，不够时候从前一位借位。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减法：减数符号相变，调用加法函数。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乘法：第一个乘数从低位开始不断和第二个乘数相成并且进位。（模拟手算过程）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除法</a:t>
            </a:r>
            <a:r>
              <a:rPr lang="zh-CN" altLang="en-US" sz="2800" dirty="0" smtClean="0">
                <a:solidFill>
                  <a:srgbClr val="FF0000"/>
                </a:solidFill>
              </a:rPr>
              <a:t>：先做位数判断（防止超大数减超小数</a:t>
            </a:r>
            <a:r>
              <a:rPr lang="en-US" altLang="zh-CN" sz="2800" dirty="0" smtClean="0">
                <a:solidFill>
                  <a:srgbClr val="FF0000"/>
                </a:solidFill>
              </a:rPr>
              <a:t>CPU</a:t>
            </a:r>
            <a:r>
              <a:rPr lang="zh-CN" altLang="en-US" sz="2800" dirty="0" smtClean="0">
                <a:solidFill>
                  <a:srgbClr val="FF0000"/>
                </a:solidFill>
              </a:rPr>
              <a:t>爆掉），然后对除数进行优化，然后进行相减。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程序中的很多遗憾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由于数学和编程水平不够导致的函数不全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某些函数实现过程过于简单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3.CS</a:t>
            </a:r>
            <a:r>
              <a:rPr lang="zh-CN" altLang="en-US" dirty="0" smtClean="0">
                <a:solidFill>
                  <a:srgbClr val="0070C0"/>
                </a:solidFill>
              </a:rPr>
              <a:t>框架没有实现多个客户端同时接入的要求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 smtClean="0">
                <a:solidFill>
                  <a:srgbClr val="0070C0"/>
                </a:solidFill>
              </a:rPr>
              <a:t>关键数据没有使用宏定义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5.</a:t>
            </a:r>
            <a:r>
              <a:rPr lang="zh-CN" altLang="en-US" dirty="0" smtClean="0">
                <a:solidFill>
                  <a:srgbClr val="0070C0"/>
                </a:solidFill>
              </a:rPr>
              <a:t>错误预处理过少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6.</a:t>
            </a:r>
            <a:r>
              <a:rPr lang="zh-CN" altLang="en-US" dirty="0" smtClean="0">
                <a:solidFill>
                  <a:srgbClr val="0070C0"/>
                </a:solidFill>
              </a:rPr>
              <a:t>希望以后有能力实现图形界面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 smtClean="0"/>
              <a:t>1.sin(sin(2*0.5+0.57))</a:t>
            </a:r>
          </a:p>
          <a:p>
            <a:r>
              <a:rPr lang="en-US" altLang="zh-CN" sz="3600" dirty="0" smtClean="0"/>
              <a:t>2.log(2,pow(2,11))</a:t>
            </a:r>
          </a:p>
          <a:p>
            <a:r>
              <a:rPr lang="en-US" altLang="zh-CN" sz="3600" dirty="0" smtClean="0"/>
              <a:t>3.9999999*9999999</a:t>
            </a:r>
          </a:p>
          <a:p>
            <a:r>
              <a:rPr lang="en-US" altLang="zh-CN" sz="3600" dirty="0" smtClean="0"/>
              <a:t>4.mod(fact(4),7)</a:t>
            </a:r>
          </a:p>
          <a:p>
            <a:r>
              <a:rPr lang="en-US" altLang="zh-CN" sz="3600" dirty="0" smtClean="0"/>
              <a:t>5.((((3-2))))</a:t>
            </a:r>
          </a:p>
          <a:p>
            <a:r>
              <a:rPr lang="en-US" altLang="zh-CN" sz="3600" dirty="0" smtClean="0"/>
              <a:t>6.sum([])</a:t>
            </a:r>
          </a:p>
          <a:p>
            <a:r>
              <a:rPr lang="en-US" altLang="zh-CN" sz="3600" dirty="0" smtClean="0"/>
              <a:t>7.avg([fact(2</a:t>
            </a:r>
            <a:r>
              <a:rPr lang="en-US" altLang="zh-CN" sz="3600" smtClean="0"/>
              <a:t>)+2,pow(2,2</a:t>
            </a:r>
            <a:r>
              <a:rPr lang="en-US" altLang="zh-CN" sz="3600" dirty="0" smtClean="0"/>
              <a:t>),2*2-0*1])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在这次实验项目中学习到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</a:t>
            </a:r>
            <a:r>
              <a:rPr lang="zh-CN" altLang="en-US" dirty="0" smtClean="0">
                <a:solidFill>
                  <a:srgbClr val="C00000"/>
                </a:solidFill>
              </a:rPr>
              <a:t>一个项目或大型代码需要提前搭建好整体框架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</a:rPr>
              <a:t>在编写函数时候一定要明确：函数所需参数，函数返回值，函数效果。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3.</a:t>
            </a:r>
            <a:r>
              <a:rPr lang="zh-CN" altLang="en-US" dirty="0" smtClean="0">
                <a:solidFill>
                  <a:srgbClr val="C00000"/>
                </a:solidFill>
              </a:rPr>
              <a:t>编写时候应当编写框架，然后对每个按照调用方式从低到高进行逐个编写，编写过程中要进行调试验证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4.</a:t>
            </a:r>
            <a:r>
              <a:rPr lang="zh-CN" altLang="en-US" dirty="0" smtClean="0">
                <a:solidFill>
                  <a:srgbClr val="C00000"/>
                </a:solidFill>
              </a:rPr>
              <a:t>数学知识对编程提高有很大的关系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686800" cy="6286544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en-US" altLang="zh-CN" dirty="0" smtClean="0">
                <a:solidFill>
                  <a:srgbClr val="00B0F0"/>
                </a:solidFill>
              </a:rPr>
              <a:t>		</a:t>
            </a:r>
            <a:r>
              <a:rPr lang="zh-CN" altLang="en-US" dirty="0" smtClean="0">
                <a:solidFill>
                  <a:srgbClr val="00B0F0"/>
                </a:solidFill>
              </a:rPr>
              <a:t>大学的第一个学年已经过去，尽管对于自己来说，这一学期并不充实，但不妨碍我去拥抱明天，明天更精彩</a:t>
            </a:r>
            <a:r>
              <a:rPr lang="en-US" altLang="zh-CN" dirty="0" smtClean="0">
                <a:solidFill>
                  <a:srgbClr val="00B0F0"/>
                </a:solidFill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什么是云计算？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hlinkClick r:id="rId3"/>
              </a:rPr>
              <a:t>云计算</a:t>
            </a:r>
            <a:r>
              <a:rPr lang="en-US" altLang="zh-CN" smtClean="0"/>
              <a:t>[1]</a:t>
            </a:r>
            <a:r>
              <a:rPr lang="zh-CN" altLang="en-US" smtClean="0"/>
              <a:t> （</a:t>
            </a:r>
            <a:r>
              <a:rPr lang="en-US" altLang="zh-CN" smtClean="0"/>
              <a:t>cloud computing</a:t>
            </a:r>
            <a:r>
              <a:rPr lang="zh-CN" altLang="en-US" smtClean="0"/>
              <a:t>）是基于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的相关服务的增加、使用和交付模式，通常涉及通过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来提供动态易扩展且经常是</a:t>
            </a:r>
            <a:r>
              <a:rPr lang="zh-CN" altLang="en-US" smtClean="0">
                <a:hlinkClick r:id="rId5"/>
              </a:rPr>
              <a:t>虚拟化</a:t>
            </a:r>
            <a:r>
              <a:rPr lang="zh-CN" altLang="en-US" smtClean="0"/>
              <a:t>的资源。云是</a:t>
            </a:r>
            <a:r>
              <a:rPr lang="zh-CN" altLang="en-US" smtClean="0">
                <a:hlinkClick r:id="rId6"/>
              </a:rPr>
              <a:t>网络</a:t>
            </a:r>
            <a:r>
              <a:rPr lang="zh-CN" altLang="en-US" smtClean="0"/>
              <a:t>、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的一种比喻说法。过去在图中往往用云来表示电信网，后来也用来表示</a:t>
            </a:r>
            <a:r>
              <a:rPr lang="zh-CN" altLang="en-US" smtClean="0">
                <a:hlinkClick r:id="rId4"/>
              </a:rPr>
              <a:t>互联网</a:t>
            </a:r>
            <a:r>
              <a:rPr lang="zh-CN" altLang="en-US" smtClean="0"/>
              <a:t>和底层基础设施的抽象。因此，云计算甚至可以让你体验每秒</a:t>
            </a:r>
            <a:r>
              <a:rPr lang="en-US" altLang="zh-CN" smtClean="0"/>
              <a:t>10</a:t>
            </a:r>
            <a:r>
              <a:rPr lang="zh-CN" altLang="en-US" smtClean="0"/>
              <a:t>万亿次的运算能力，拥有这么强大的计算能力可以模拟核爆炸、</a:t>
            </a:r>
            <a:r>
              <a:rPr lang="zh-CN" altLang="en-US" smtClean="0">
                <a:hlinkClick r:id="rId7"/>
              </a:rPr>
              <a:t>预测</a:t>
            </a:r>
            <a:r>
              <a:rPr lang="zh-CN" altLang="en-US" smtClean="0"/>
              <a:t>气候变化和市场发展趋势。用户通过</a:t>
            </a:r>
            <a:r>
              <a:rPr lang="zh-CN" altLang="en-US" smtClean="0">
                <a:hlinkClick r:id="rId8"/>
              </a:rPr>
              <a:t>电脑</a:t>
            </a:r>
            <a:r>
              <a:rPr lang="zh-CN" altLang="en-US" smtClean="0"/>
              <a:t>、</a:t>
            </a:r>
            <a:r>
              <a:rPr lang="zh-CN" altLang="en-US" smtClean="0">
                <a:hlinkClick r:id="rId9"/>
              </a:rPr>
              <a:t>笔记本</a:t>
            </a:r>
            <a:r>
              <a:rPr lang="zh-CN" altLang="en-US" smtClean="0"/>
              <a:t>、手机等方式接入数据中心，按自己的需求进行运算。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云计算的好处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首先，云计算提供了最可靠、最安全的数据存储中心，用户不用再担心数据丢失、病毒入侵等麻烦</a:t>
            </a:r>
            <a:br>
              <a:rPr lang="zh-CN" altLang="en-US" smtClean="0"/>
            </a:br>
            <a:r>
              <a:rPr lang="zh-CN" altLang="en-US" smtClean="0"/>
              <a:t>其次，云计算对用户端的设备要求最低，使用起来也最方便。</a:t>
            </a:r>
            <a:br>
              <a:rPr lang="zh-CN" altLang="en-US" smtClean="0"/>
            </a:br>
            <a:r>
              <a:rPr lang="zh-CN" altLang="en-US" smtClean="0"/>
              <a:t>此外，云计算可以轻松实现不同设备间的数据与应用共享。</a:t>
            </a:r>
            <a:br>
              <a:rPr lang="zh-CN" altLang="en-US" smtClean="0"/>
            </a:br>
            <a:r>
              <a:rPr lang="zh-CN" altLang="en-US" smtClean="0"/>
              <a:t>最后，云计算为我们使用网络提供了几乎无限多的可能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我理解的云计算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		      </a:t>
            </a:r>
            <a:r>
              <a:rPr lang="zh-CN" altLang="en-US" dirty="0" smtClean="0">
                <a:solidFill>
                  <a:srgbClr val="FF0000"/>
                </a:solidFill>
              </a:rPr>
              <a:t>云计算首先可以收集大量的数据交给某些公分析，然后通过一定的计算来调整市场等，保持平衡。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在运行某些大型数据时，可以利用云端的服务器来进行运算，发送端本身只接受数据，那么会使某些完不成的计算完成，并且减少本机的计算时间。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/>
          <a:lstStyle/>
          <a:p>
            <a:r>
              <a:rPr lang="zh-CN" altLang="en-US" b="1" i="1" dirty="0" smtClean="0">
                <a:solidFill>
                  <a:srgbClr val="FF0000"/>
                </a:solidFill>
              </a:rPr>
              <a:t>计算器的编写过程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进行预处理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中缀转后缀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利用函数对后缀进行处理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搭建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CS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结构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将计算器放入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CS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结构</a:t>
            </a:r>
            <a:endParaRPr lang="en-US" altLang="zh-CN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计算器的实现功能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 </a:t>
            </a:r>
            <a:r>
              <a:rPr lang="zh-CN" altLang="en-US" b="1" dirty="0" smtClean="0">
                <a:solidFill>
                  <a:srgbClr val="FF0000"/>
                </a:solidFill>
              </a:rPr>
              <a:t>高精度数据的</a:t>
            </a:r>
            <a:r>
              <a:rPr lang="en-US" altLang="zh-CN" b="1" dirty="0" smtClean="0">
                <a:solidFill>
                  <a:srgbClr val="FF0000"/>
                </a:solidFill>
              </a:rPr>
              <a:t>+ - /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的函数处理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sin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cos</a:t>
            </a:r>
            <a:r>
              <a:rPr lang="en-US" altLang="zh-CN" b="1" dirty="0" smtClean="0">
                <a:solidFill>
                  <a:srgbClr val="FF0000"/>
                </a:solidFill>
              </a:rPr>
              <a:t>   tan  log   log10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pow</a:t>
            </a:r>
            <a:r>
              <a:rPr lang="en-US" altLang="zh-CN" b="1" dirty="0" smtClean="0">
                <a:solidFill>
                  <a:srgbClr val="FF0000"/>
                </a:solidFill>
              </a:rPr>
              <a:t>    exp  fact  mod   sum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avg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</a:rPr>
              <a:t>全程没有利用</a:t>
            </a:r>
            <a:r>
              <a:rPr lang="en-US" altLang="zh-CN" b="1" dirty="0" smtClean="0">
                <a:solidFill>
                  <a:srgbClr val="7030A0"/>
                </a:solidFill>
              </a:rPr>
              <a:t>math</a:t>
            </a:r>
            <a:r>
              <a:rPr lang="zh-CN" altLang="en-US" b="1" dirty="0" smtClean="0">
                <a:solidFill>
                  <a:srgbClr val="7030A0"/>
                </a:solidFill>
              </a:rPr>
              <a:t>函数库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</a:rPr>
              <a:t>支持括号的嵌套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4.</a:t>
            </a:r>
            <a:r>
              <a:rPr lang="zh-CN" altLang="en-US" b="1" dirty="0" smtClean="0">
                <a:solidFill>
                  <a:srgbClr val="FF0000"/>
                </a:solidFill>
              </a:rPr>
              <a:t>支持函数</a:t>
            </a:r>
            <a:r>
              <a:rPr lang="zh-CN" altLang="en-US" b="1" dirty="0" smtClean="0">
                <a:solidFill>
                  <a:srgbClr val="FF0000"/>
                </a:solidFill>
              </a:rPr>
              <a:t>嵌套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5.</a:t>
            </a:r>
            <a:r>
              <a:rPr lang="zh-CN" altLang="en-US" b="1" dirty="0" smtClean="0">
                <a:solidFill>
                  <a:srgbClr val="FF0000"/>
                </a:solidFill>
              </a:rPr>
              <a:t>利用</a:t>
            </a:r>
            <a:r>
              <a:rPr lang="en-US" altLang="zh-CN" b="1" dirty="0" smtClean="0">
                <a:solidFill>
                  <a:srgbClr val="FF0000"/>
                </a:solidFill>
              </a:rPr>
              <a:t>CS</a:t>
            </a:r>
            <a:r>
              <a:rPr lang="zh-CN" altLang="en-US" b="1" dirty="0" smtClean="0">
                <a:solidFill>
                  <a:srgbClr val="FF0000"/>
                </a:solidFill>
              </a:rPr>
              <a:t>远程模式进行云计算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计算过程中的函数调用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1.</a:t>
            </a:r>
            <a:r>
              <a:rPr lang="zh-CN" altLang="en-US" dirty="0" smtClean="0">
                <a:solidFill>
                  <a:srgbClr val="00B0F0"/>
                </a:solidFill>
              </a:rPr>
              <a:t>计算函数一律都是以字符串为参数，在函数内</a:t>
            </a:r>
            <a:r>
              <a:rPr lang="en-US" altLang="zh-CN" dirty="0" err="1" smtClean="0">
                <a:solidFill>
                  <a:srgbClr val="00B0F0"/>
                </a:solidFill>
              </a:rPr>
              <a:t>calloc</a:t>
            </a:r>
            <a:r>
              <a:rPr lang="zh-CN" altLang="en-US" dirty="0" smtClean="0">
                <a:solidFill>
                  <a:srgbClr val="00B0F0"/>
                </a:solidFill>
              </a:rPr>
              <a:t>后返回字符指针。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2.</a:t>
            </a:r>
            <a:r>
              <a:rPr lang="zh-CN" altLang="en-US" dirty="0" smtClean="0">
                <a:solidFill>
                  <a:srgbClr val="00B0F0"/>
                </a:solidFill>
              </a:rPr>
              <a:t>加法调用判断数位，字符串转换等函数，减法调用加法，乘除法也会调用加减法，</a:t>
            </a:r>
            <a:r>
              <a:rPr lang="en-US" altLang="zh-CN" dirty="0" smtClean="0">
                <a:solidFill>
                  <a:srgbClr val="00B0F0"/>
                </a:solidFill>
              </a:rPr>
              <a:t>sin</a:t>
            </a:r>
            <a:r>
              <a:rPr lang="zh-CN" altLang="en-US" dirty="0" smtClean="0">
                <a:solidFill>
                  <a:srgbClr val="00B0F0"/>
                </a:solidFill>
              </a:rPr>
              <a:t>等函数调用四则运算函数。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3.</a:t>
            </a:r>
            <a:r>
              <a:rPr lang="zh-CN" altLang="en-US" dirty="0" smtClean="0">
                <a:solidFill>
                  <a:srgbClr val="00B0F0"/>
                </a:solidFill>
              </a:rPr>
              <a:t>每个函数仅一个功能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</a:t>
            </a:r>
            <a:r>
              <a:rPr lang="zh-CN" altLang="en-US" dirty="0" smtClean="0">
                <a:solidFill>
                  <a:srgbClr val="0070C0"/>
                </a:solidFill>
              </a:rPr>
              <a:t>计算器的主要知识点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sz="6200" dirty="0" smtClean="0">
                <a:solidFill>
                  <a:srgbClr val="FF0000"/>
                </a:solidFill>
              </a:rPr>
              <a:t>         1.</a:t>
            </a:r>
            <a:r>
              <a:rPr lang="zh-CN" altLang="en-US" sz="6200" dirty="0" smtClean="0">
                <a:solidFill>
                  <a:srgbClr val="FF0000"/>
                </a:solidFill>
              </a:rPr>
              <a:t>套接字</a:t>
            </a:r>
            <a:endParaRPr lang="en-US" altLang="zh-CN" sz="6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           2.</a:t>
            </a:r>
            <a:r>
              <a:rPr lang="zh-CN" altLang="en-US" sz="6600" dirty="0" smtClean="0">
                <a:solidFill>
                  <a:srgbClr val="FF0000"/>
                </a:solidFill>
              </a:rPr>
              <a:t>堆栈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           3.</a:t>
            </a:r>
            <a:r>
              <a:rPr lang="zh-CN" altLang="en-US" sz="6600" dirty="0" smtClean="0">
                <a:solidFill>
                  <a:srgbClr val="FF0000"/>
                </a:solidFill>
              </a:rPr>
              <a:t>高精度计算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高精度实现的原理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数的存储方式：字符串 </a:t>
            </a:r>
            <a:r>
              <a:rPr lang="en-US" altLang="zh-CN" dirty="0" smtClean="0">
                <a:solidFill>
                  <a:srgbClr val="0070C0"/>
                </a:solidFill>
              </a:rPr>
              <a:t>-&gt;</a:t>
            </a:r>
            <a:r>
              <a:rPr lang="zh-CN" altLang="en-US" dirty="0" smtClean="0">
                <a:solidFill>
                  <a:srgbClr val="0070C0"/>
                </a:solidFill>
              </a:rPr>
              <a:t>结构体 </a:t>
            </a:r>
            <a:r>
              <a:rPr lang="en-US" altLang="zh-CN" dirty="0" smtClean="0">
                <a:solidFill>
                  <a:srgbClr val="0070C0"/>
                </a:solidFill>
              </a:rPr>
              <a:t>-&gt;</a:t>
            </a:r>
            <a:r>
              <a:rPr lang="zh-CN" altLang="en-US" dirty="0" smtClean="0">
                <a:solidFill>
                  <a:srgbClr val="0070C0"/>
                </a:solidFill>
              </a:rPr>
              <a:t>字符串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s[121];/*</a:t>
            </a:r>
            <a:r>
              <a:rPr lang="zh-CN" altLang="en-US" dirty="0" smtClean="0"/>
              <a:t>接收实数*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[60];/*</a:t>
            </a:r>
            <a:r>
              <a:rPr lang="zh-CN" altLang="en-US" dirty="0" smtClean="0"/>
              <a:t>存放整数部分*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xshu</a:t>
            </a:r>
            <a:r>
              <a:rPr lang="en-US" altLang="zh-CN" dirty="0" smtClean="0"/>
              <a:t>[60];/*</a:t>
            </a:r>
            <a:r>
              <a:rPr lang="zh-CN" altLang="en-US" dirty="0" smtClean="0"/>
              <a:t>存放小数部分*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zhlen</a:t>
            </a:r>
            <a:r>
              <a:rPr lang="en-US" altLang="zh-CN" dirty="0" smtClean="0"/>
              <a:t>;/*</a:t>
            </a:r>
            <a:r>
              <a:rPr lang="zh-CN" altLang="en-US" dirty="0" smtClean="0"/>
              <a:t>整数部分的长度*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xlen</a:t>
            </a:r>
            <a:r>
              <a:rPr lang="en-US" altLang="zh-CN" dirty="0" smtClean="0"/>
              <a:t>;/*</a:t>
            </a:r>
            <a:r>
              <a:rPr lang="zh-CN" altLang="en-US" dirty="0" smtClean="0"/>
              <a:t>小数部分的长度*</a:t>
            </a:r>
            <a:r>
              <a:rPr lang="en-US" altLang="zh-CN" dirty="0" smtClean="0"/>
              <a:t>/ 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T;/*</a:t>
            </a:r>
            <a:r>
              <a:rPr lang="zh-CN" altLang="en-US" dirty="0" smtClean="0"/>
              <a:t>符号位</a:t>
            </a:r>
            <a:r>
              <a:rPr lang="en-US" altLang="zh-CN" dirty="0" smtClean="0"/>
              <a:t>,T= -1</a:t>
            </a:r>
            <a:r>
              <a:rPr lang="zh-CN" altLang="en-US" dirty="0" smtClean="0"/>
              <a:t>表示该数为负</a:t>
            </a:r>
            <a:r>
              <a:rPr lang="en-US" altLang="zh-CN" dirty="0" smtClean="0"/>
              <a:t>,T=1</a:t>
            </a:r>
            <a:r>
              <a:rPr lang="zh-CN" altLang="en-US" dirty="0" smtClean="0"/>
              <a:t>表示该数为非负数*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}num;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543</Words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基于CS的科学计算器</vt:lpstr>
      <vt:lpstr>什么是云计算？</vt:lpstr>
      <vt:lpstr>云计算的好处</vt:lpstr>
      <vt:lpstr>我理解的云计算</vt:lpstr>
      <vt:lpstr>计算器的编写过程</vt:lpstr>
      <vt:lpstr>计算器的实现功能</vt:lpstr>
      <vt:lpstr>计算过程中的函数调用</vt:lpstr>
      <vt:lpstr>CS计算器的主要知识点</vt:lpstr>
      <vt:lpstr>高精度实现的原理</vt:lpstr>
      <vt:lpstr>四则运算的实现</vt:lpstr>
      <vt:lpstr>程序中的很多遗憾</vt:lpstr>
      <vt:lpstr>具体实现</vt:lpstr>
      <vt:lpstr>在这次实验项目中学习到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基于CS的科学计算器</dc:title>
  <dc:creator>callme城哥</dc:creator>
  <cp:lastModifiedBy>callme城哥</cp:lastModifiedBy>
  <cp:revision>34</cp:revision>
  <dcterms:created xsi:type="dcterms:W3CDTF">2014-08-30T12:31:14Z</dcterms:created>
  <dcterms:modified xsi:type="dcterms:W3CDTF">2014-08-31T08:14:20Z</dcterms:modified>
</cp:coreProperties>
</file>